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11"/>
  </p:notesMasterIdLst>
  <p:sldIdLst>
    <p:sldId id="256" r:id="rId2"/>
    <p:sldId id="260" r:id="rId3"/>
    <p:sldId id="282" r:id="rId4"/>
    <p:sldId id="280" r:id="rId5"/>
    <p:sldId id="283" r:id="rId6"/>
    <p:sldId id="284" r:id="rId7"/>
    <p:sldId id="285" r:id="rId8"/>
    <p:sldId id="286" r:id="rId9"/>
    <p:sldId id="287" r:id="rId10"/>
  </p:sldIdLst>
  <p:sldSz cx="9144000" cy="5143500" type="screen16x9"/>
  <p:notesSz cx="6858000" cy="9144000"/>
  <p:embeddedFontLst>
    <p:embeddedFont>
      <p:font typeface="Montserrat" panose="00000500000000000000" pitchFamily="2" charset="0"/>
      <p:regular r:id="rId12"/>
      <p:bold r:id="rId13"/>
      <p:italic r:id="rId14"/>
      <p:boldItalic r:id="rId15"/>
    </p:embeddedFont>
    <p:embeddedFont>
      <p:font typeface="PT Serif" panose="020A0603040505020204" pitchFamily="18"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5C19291-C04D-44D6-9E26-1F67D88CFC2E}">
  <a:tblStyle styleId="{85C19291-C04D-44D6-9E26-1F67D88CFC2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5" d="100"/>
          <a:sy n="95" d="100"/>
        </p:scale>
        <p:origin x="84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image3.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11ac3e5a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11ac3e5a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11ac3e5a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11ac3e5a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3245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11ac3e5a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11ac3e5a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71550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11ac3e5a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11ac3e5a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80458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11ac3e5a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11ac3e5a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03716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11ac3e5a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11ac3e5a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3973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11ac3e5a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11ac3e5a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96401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23250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000000"/>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634275" y="1839413"/>
            <a:ext cx="7888800" cy="115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cxnSp>
        <p:nvCxnSpPr>
          <p:cNvPr id="11" name="Google Shape;11;p2"/>
          <p:cNvCxnSpPr/>
          <p:nvPr/>
        </p:nvCxnSpPr>
        <p:spPr>
          <a:xfrm rot="10800000">
            <a:off x="2588100" y="3488719"/>
            <a:ext cx="3967800" cy="0"/>
          </a:xfrm>
          <a:prstGeom prst="straightConnector1">
            <a:avLst/>
          </a:prstGeom>
          <a:noFill/>
          <a:ln w="9525" cap="flat" cmpd="sng">
            <a:solidFill>
              <a:schemeClr val="lt1"/>
            </a:solidFill>
            <a:prstDash val="solid"/>
            <a:round/>
            <a:headEnd type="oval" w="med" len="med"/>
            <a:tailEnd type="oval"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txBox="1">
            <a:spLocks noGrp="1"/>
          </p:cNvSpPr>
          <p:nvPr>
            <p:ph type="ctrTitle"/>
          </p:nvPr>
        </p:nvSpPr>
        <p:spPr>
          <a:xfrm>
            <a:off x="2600500" y="2040544"/>
            <a:ext cx="5857800" cy="1159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600"/>
              <a:buNone/>
              <a:defRPr sz="3600"/>
            </a:lvl1pPr>
            <a:lvl2pPr lvl="1" algn="l" rtl="0">
              <a:spcBef>
                <a:spcPts val="0"/>
              </a:spcBef>
              <a:spcAft>
                <a:spcPts val="0"/>
              </a:spcAft>
              <a:buSzPts val="3600"/>
              <a:buNone/>
              <a:defRPr sz="3600"/>
            </a:lvl2pPr>
            <a:lvl3pPr lvl="2" algn="l" rtl="0">
              <a:spcBef>
                <a:spcPts val="0"/>
              </a:spcBef>
              <a:spcAft>
                <a:spcPts val="0"/>
              </a:spcAft>
              <a:buSzPts val="3600"/>
              <a:buNone/>
              <a:defRPr sz="3600"/>
            </a:lvl3pPr>
            <a:lvl4pPr lvl="3" algn="l" rtl="0">
              <a:spcBef>
                <a:spcPts val="0"/>
              </a:spcBef>
              <a:spcAft>
                <a:spcPts val="0"/>
              </a:spcAft>
              <a:buSzPts val="3600"/>
              <a:buNone/>
              <a:defRPr sz="3600"/>
            </a:lvl4pPr>
            <a:lvl5pPr lvl="4" algn="l" rtl="0">
              <a:spcBef>
                <a:spcPts val="0"/>
              </a:spcBef>
              <a:spcAft>
                <a:spcPts val="0"/>
              </a:spcAft>
              <a:buSzPts val="3600"/>
              <a:buNone/>
              <a:defRPr sz="3600"/>
            </a:lvl5pPr>
            <a:lvl6pPr lvl="5" algn="l" rtl="0">
              <a:spcBef>
                <a:spcPts val="0"/>
              </a:spcBef>
              <a:spcAft>
                <a:spcPts val="0"/>
              </a:spcAft>
              <a:buSzPts val="3600"/>
              <a:buNone/>
              <a:defRPr sz="3600"/>
            </a:lvl6pPr>
            <a:lvl7pPr lvl="6" algn="l" rtl="0">
              <a:spcBef>
                <a:spcPts val="0"/>
              </a:spcBef>
              <a:spcAft>
                <a:spcPts val="0"/>
              </a:spcAft>
              <a:buSzPts val="3600"/>
              <a:buNone/>
              <a:defRPr sz="3600"/>
            </a:lvl7pPr>
            <a:lvl8pPr lvl="7" algn="l" rtl="0">
              <a:spcBef>
                <a:spcPts val="0"/>
              </a:spcBef>
              <a:spcAft>
                <a:spcPts val="0"/>
              </a:spcAft>
              <a:buSzPts val="3600"/>
              <a:buNone/>
              <a:defRPr sz="3600"/>
            </a:lvl8pPr>
            <a:lvl9pPr lvl="8" algn="l" rtl="0">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2600400" y="3182963"/>
            <a:ext cx="58578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i="1">
                <a:solidFill>
                  <a:schemeClr val="accent1"/>
                </a:solidFill>
              </a:defRPr>
            </a:lvl1pPr>
            <a:lvl2pPr lvl="1" rtl="0">
              <a:spcBef>
                <a:spcPts val="0"/>
              </a:spcBef>
              <a:spcAft>
                <a:spcPts val="0"/>
              </a:spcAft>
              <a:buClr>
                <a:schemeClr val="accent1"/>
              </a:buClr>
              <a:buSzPts val="2400"/>
              <a:buNone/>
              <a:defRPr i="1">
                <a:solidFill>
                  <a:schemeClr val="accent1"/>
                </a:solidFill>
              </a:defRPr>
            </a:lvl2pPr>
            <a:lvl3pPr lvl="2" rtl="0">
              <a:spcBef>
                <a:spcPts val="0"/>
              </a:spcBef>
              <a:spcAft>
                <a:spcPts val="0"/>
              </a:spcAft>
              <a:buClr>
                <a:schemeClr val="accent1"/>
              </a:buClr>
              <a:buSzPts val="2400"/>
              <a:buNone/>
              <a:defRPr i="1">
                <a:solidFill>
                  <a:schemeClr val="accent1"/>
                </a:solidFill>
              </a:defRPr>
            </a:lvl3pPr>
            <a:lvl4pPr lvl="3" rtl="0">
              <a:spcBef>
                <a:spcPts val="0"/>
              </a:spcBef>
              <a:spcAft>
                <a:spcPts val="0"/>
              </a:spcAft>
              <a:buClr>
                <a:schemeClr val="accent1"/>
              </a:buClr>
              <a:buSzPts val="2400"/>
              <a:buNone/>
              <a:defRPr sz="2400" i="1">
                <a:solidFill>
                  <a:schemeClr val="accent1"/>
                </a:solidFill>
              </a:defRPr>
            </a:lvl4pPr>
            <a:lvl5pPr lvl="4" rtl="0">
              <a:spcBef>
                <a:spcPts val="0"/>
              </a:spcBef>
              <a:spcAft>
                <a:spcPts val="0"/>
              </a:spcAft>
              <a:buClr>
                <a:schemeClr val="accent1"/>
              </a:buClr>
              <a:buSzPts val="2400"/>
              <a:buNone/>
              <a:defRPr sz="2400" i="1">
                <a:solidFill>
                  <a:schemeClr val="accent1"/>
                </a:solidFill>
              </a:defRPr>
            </a:lvl5pPr>
            <a:lvl6pPr lvl="5" rtl="0">
              <a:spcBef>
                <a:spcPts val="0"/>
              </a:spcBef>
              <a:spcAft>
                <a:spcPts val="0"/>
              </a:spcAft>
              <a:buClr>
                <a:schemeClr val="accent1"/>
              </a:buClr>
              <a:buSzPts val="2400"/>
              <a:buNone/>
              <a:defRPr sz="2400" i="1">
                <a:solidFill>
                  <a:schemeClr val="accent1"/>
                </a:solidFill>
              </a:defRPr>
            </a:lvl6pPr>
            <a:lvl7pPr lvl="6" rtl="0">
              <a:spcBef>
                <a:spcPts val="0"/>
              </a:spcBef>
              <a:spcAft>
                <a:spcPts val="0"/>
              </a:spcAft>
              <a:buClr>
                <a:schemeClr val="accent1"/>
              </a:buClr>
              <a:buSzPts val="2400"/>
              <a:buNone/>
              <a:defRPr sz="2400" i="1">
                <a:solidFill>
                  <a:schemeClr val="accent1"/>
                </a:solidFill>
              </a:defRPr>
            </a:lvl7pPr>
            <a:lvl8pPr lvl="7" rtl="0">
              <a:spcBef>
                <a:spcPts val="0"/>
              </a:spcBef>
              <a:spcAft>
                <a:spcPts val="0"/>
              </a:spcAft>
              <a:buClr>
                <a:schemeClr val="accent1"/>
              </a:buClr>
              <a:buSzPts val="2400"/>
              <a:buNone/>
              <a:defRPr sz="2400" i="1">
                <a:solidFill>
                  <a:schemeClr val="accent1"/>
                </a:solidFill>
              </a:defRPr>
            </a:lvl8pPr>
            <a:lvl9pPr lvl="8" rtl="0">
              <a:spcBef>
                <a:spcPts val="0"/>
              </a:spcBef>
              <a:spcAft>
                <a:spcPts val="0"/>
              </a:spcAft>
              <a:buClr>
                <a:schemeClr val="accent1"/>
              </a:buClr>
              <a:buSzPts val="2400"/>
              <a:buNone/>
              <a:defRPr sz="2400" i="1">
                <a:solidFill>
                  <a:schemeClr val="accent1"/>
                </a:solidFill>
              </a:defRPr>
            </a:lvl9pPr>
          </a:lstStyle>
          <a:p>
            <a:endParaRPr/>
          </a:p>
        </p:txBody>
      </p:sp>
      <p:cxnSp>
        <p:nvCxnSpPr>
          <p:cNvPr id="15" name="Google Shape;15;p3"/>
          <p:cNvCxnSpPr/>
          <p:nvPr/>
        </p:nvCxnSpPr>
        <p:spPr>
          <a:xfrm rot="10800000">
            <a:off x="-15990" y="2933511"/>
            <a:ext cx="2476800" cy="0"/>
          </a:xfrm>
          <a:prstGeom prst="straightConnector1">
            <a:avLst/>
          </a:prstGeom>
          <a:noFill/>
          <a:ln w="9525" cap="flat" cmpd="sng">
            <a:solidFill>
              <a:schemeClr val="dk2"/>
            </a:solidFill>
            <a:prstDash val="solid"/>
            <a:round/>
            <a:headEnd type="oval"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6"/>
        <p:cNvGrpSpPr/>
        <p:nvPr/>
      </p:nvGrpSpPr>
      <p:grpSpPr>
        <a:xfrm>
          <a:off x="0" y="0"/>
          <a:ext cx="0" cy="0"/>
          <a:chOff x="0" y="0"/>
          <a:chExt cx="0" cy="0"/>
        </a:xfrm>
      </p:grpSpPr>
      <p:sp>
        <p:nvSpPr>
          <p:cNvPr id="17" name="Google Shape;17;p4"/>
          <p:cNvSpPr/>
          <p:nvPr/>
        </p:nvSpPr>
        <p:spPr>
          <a:xfrm>
            <a:off x="4229046" y="1045786"/>
            <a:ext cx="685800" cy="65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txBox="1">
            <a:spLocks noGrp="1"/>
          </p:cNvSpPr>
          <p:nvPr>
            <p:ph type="body" idx="1"/>
          </p:nvPr>
        </p:nvSpPr>
        <p:spPr>
          <a:xfrm>
            <a:off x="1555350" y="1818900"/>
            <a:ext cx="6033300" cy="819900"/>
          </a:xfrm>
          <a:prstGeom prst="rect">
            <a:avLst/>
          </a:prstGeom>
        </p:spPr>
        <p:txBody>
          <a:bodyPr spcFirstLastPara="1" wrap="square" lIns="91425" tIns="91425" rIns="91425" bIns="91425" anchor="t" anchorCtr="0">
            <a:noAutofit/>
          </a:bodyPr>
          <a:lstStyle>
            <a:lvl1pPr marL="457200" lvl="0" indent="-419100" algn="ctr" rtl="0">
              <a:lnSpc>
                <a:spcPct val="100000"/>
              </a:lnSpc>
              <a:spcBef>
                <a:spcPts val="600"/>
              </a:spcBef>
              <a:spcAft>
                <a:spcPts val="0"/>
              </a:spcAft>
              <a:buClr>
                <a:schemeClr val="accent1"/>
              </a:buClr>
              <a:buSzPts val="3000"/>
              <a:buChar char="○"/>
              <a:defRPr sz="3000" i="1">
                <a:solidFill>
                  <a:schemeClr val="accent1"/>
                </a:solidFill>
              </a:defRPr>
            </a:lvl1pPr>
            <a:lvl2pPr marL="914400" lvl="1" indent="-419100" algn="ctr" rtl="0">
              <a:lnSpc>
                <a:spcPct val="100000"/>
              </a:lnSpc>
              <a:spcBef>
                <a:spcPts val="0"/>
              </a:spcBef>
              <a:spcAft>
                <a:spcPts val="0"/>
              </a:spcAft>
              <a:buClr>
                <a:schemeClr val="accent1"/>
              </a:buClr>
              <a:buSzPts val="3000"/>
              <a:buChar char="□"/>
              <a:defRPr sz="3000" i="1">
                <a:solidFill>
                  <a:schemeClr val="accent1"/>
                </a:solidFill>
              </a:defRPr>
            </a:lvl2pPr>
            <a:lvl3pPr marL="1371600" lvl="2" indent="-419100" algn="ctr" rtl="0">
              <a:lnSpc>
                <a:spcPct val="100000"/>
              </a:lnSpc>
              <a:spcBef>
                <a:spcPts val="0"/>
              </a:spcBef>
              <a:spcAft>
                <a:spcPts val="0"/>
              </a:spcAft>
              <a:buClr>
                <a:schemeClr val="accent1"/>
              </a:buClr>
              <a:buSzPts val="3000"/>
              <a:buChar char="○"/>
              <a:defRPr sz="3000" i="1">
                <a:solidFill>
                  <a:schemeClr val="accent1"/>
                </a:solidFill>
              </a:defRPr>
            </a:lvl3pPr>
            <a:lvl4pPr marL="1828800" lvl="3" indent="-419100" algn="ctr" rtl="0">
              <a:lnSpc>
                <a:spcPct val="100000"/>
              </a:lnSpc>
              <a:spcBef>
                <a:spcPts val="0"/>
              </a:spcBef>
              <a:spcAft>
                <a:spcPts val="0"/>
              </a:spcAft>
              <a:buClr>
                <a:schemeClr val="accent1"/>
              </a:buClr>
              <a:buSzPts val="3000"/>
              <a:buChar char="□"/>
              <a:defRPr sz="3000" i="1">
                <a:solidFill>
                  <a:schemeClr val="accent1"/>
                </a:solidFill>
              </a:defRPr>
            </a:lvl4pPr>
            <a:lvl5pPr marL="2286000" lvl="4" indent="-419100" algn="ctr" rtl="0">
              <a:lnSpc>
                <a:spcPct val="100000"/>
              </a:lnSpc>
              <a:spcBef>
                <a:spcPts val="0"/>
              </a:spcBef>
              <a:spcAft>
                <a:spcPts val="0"/>
              </a:spcAft>
              <a:buClr>
                <a:schemeClr val="accent1"/>
              </a:buClr>
              <a:buSzPts val="3000"/>
              <a:buChar char="○"/>
              <a:defRPr sz="3000" i="1">
                <a:solidFill>
                  <a:schemeClr val="accent1"/>
                </a:solidFill>
              </a:defRPr>
            </a:lvl5pPr>
            <a:lvl6pPr marL="2743200" lvl="5" indent="-419100" algn="ctr" rtl="0">
              <a:lnSpc>
                <a:spcPct val="100000"/>
              </a:lnSpc>
              <a:spcBef>
                <a:spcPts val="0"/>
              </a:spcBef>
              <a:spcAft>
                <a:spcPts val="0"/>
              </a:spcAft>
              <a:buClr>
                <a:schemeClr val="accent1"/>
              </a:buClr>
              <a:buSzPts val="3000"/>
              <a:buChar char="■"/>
              <a:defRPr sz="3000" i="1">
                <a:solidFill>
                  <a:schemeClr val="accent1"/>
                </a:solidFill>
              </a:defRPr>
            </a:lvl6pPr>
            <a:lvl7pPr marL="3200400" lvl="6" indent="-419100" algn="ctr" rtl="0">
              <a:lnSpc>
                <a:spcPct val="100000"/>
              </a:lnSpc>
              <a:spcBef>
                <a:spcPts val="0"/>
              </a:spcBef>
              <a:spcAft>
                <a:spcPts val="0"/>
              </a:spcAft>
              <a:buClr>
                <a:schemeClr val="accent1"/>
              </a:buClr>
              <a:buSzPts val="3000"/>
              <a:buChar char="●"/>
              <a:defRPr sz="3000" i="1">
                <a:solidFill>
                  <a:schemeClr val="accent1"/>
                </a:solidFill>
              </a:defRPr>
            </a:lvl7pPr>
            <a:lvl8pPr marL="3657600" lvl="7" indent="-419100" algn="ctr" rtl="0">
              <a:lnSpc>
                <a:spcPct val="100000"/>
              </a:lnSpc>
              <a:spcBef>
                <a:spcPts val="0"/>
              </a:spcBef>
              <a:spcAft>
                <a:spcPts val="0"/>
              </a:spcAft>
              <a:buClr>
                <a:schemeClr val="accent1"/>
              </a:buClr>
              <a:buSzPts val="3000"/>
              <a:buChar char="○"/>
              <a:defRPr sz="3000" i="1">
                <a:solidFill>
                  <a:schemeClr val="accent1"/>
                </a:solidFill>
              </a:defRPr>
            </a:lvl8pPr>
            <a:lvl9pPr marL="4114800" lvl="8" indent="-419100" algn="ctr">
              <a:lnSpc>
                <a:spcPct val="100000"/>
              </a:lnSpc>
              <a:spcBef>
                <a:spcPts val="0"/>
              </a:spcBef>
              <a:spcAft>
                <a:spcPts val="0"/>
              </a:spcAft>
              <a:buClr>
                <a:schemeClr val="accent1"/>
              </a:buClr>
              <a:buSzPts val="3000"/>
              <a:buChar char="■"/>
              <a:defRPr sz="3000" i="1">
                <a:solidFill>
                  <a:schemeClr val="accent1"/>
                </a:solidFill>
              </a:defRPr>
            </a:lvl9pPr>
          </a:lstStyle>
          <a:p>
            <a:endParaRPr/>
          </a:p>
        </p:txBody>
      </p:sp>
      <p:sp>
        <p:nvSpPr>
          <p:cNvPr id="19" name="Google Shape;19;p4"/>
          <p:cNvSpPr txBox="1"/>
          <p:nvPr/>
        </p:nvSpPr>
        <p:spPr>
          <a:xfrm>
            <a:off x="3801800" y="854771"/>
            <a:ext cx="15405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600">
                <a:solidFill>
                  <a:schemeClr val="lt2"/>
                </a:solidFill>
                <a:latin typeface="Montserrat"/>
                <a:ea typeface="Montserrat"/>
                <a:cs typeface="Montserrat"/>
                <a:sym typeface="Montserrat"/>
              </a:rPr>
              <a:t>“</a:t>
            </a:r>
            <a:endParaRPr sz="9600">
              <a:solidFill>
                <a:schemeClr val="lt2"/>
              </a:solidFill>
              <a:latin typeface="Montserrat"/>
              <a:ea typeface="Montserrat"/>
              <a:cs typeface="Montserrat"/>
              <a:sym typeface="Montserrat"/>
            </a:endParaRPr>
          </a:p>
        </p:txBody>
      </p:sp>
      <p:sp>
        <p:nvSpPr>
          <p:cNvPr id="20" name="Google Shape;20;p4"/>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lvl1pPr lvl="0">
              <a:buNone/>
              <a:defRPr>
                <a:solidFill>
                  <a:srgbClr val="8F7B87"/>
                </a:solidFill>
              </a:defRPr>
            </a:lvl1pPr>
            <a:lvl2pPr lvl="1">
              <a:buNone/>
              <a:defRPr>
                <a:solidFill>
                  <a:srgbClr val="8F7B87"/>
                </a:solidFill>
              </a:defRPr>
            </a:lvl2pPr>
            <a:lvl3pPr lvl="2">
              <a:buNone/>
              <a:defRPr>
                <a:solidFill>
                  <a:srgbClr val="8F7B87"/>
                </a:solidFill>
              </a:defRPr>
            </a:lvl3pPr>
            <a:lvl4pPr lvl="3">
              <a:buNone/>
              <a:defRPr>
                <a:solidFill>
                  <a:srgbClr val="8F7B87"/>
                </a:solidFill>
              </a:defRPr>
            </a:lvl4pPr>
            <a:lvl5pPr lvl="4">
              <a:buNone/>
              <a:defRPr>
                <a:solidFill>
                  <a:srgbClr val="8F7B87"/>
                </a:solidFill>
              </a:defRPr>
            </a:lvl5pPr>
            <a:lvl6pPr lvl="5">
              <a:buNone/>
              <a:defRPr>
                <a:solidFill>
                  <a:srgbClr val="8F7B87"/>
                </a:solidFill>
              </a:defRPr>
            </a:lvl6pPr>
            <a:lvl7pPr lvl="6">
              <a:buNone/>
              <a:defRPr>
                <a:solidFill>
                  <a:srgbClr val="8F7B87"/>
                </a:solidFill>
              </a:defRPr>
            </a:lvl7pPr>
            <a:lvl8pPr lvl="7">
              <a:buNone/>
              <a:defRPr>
                <a:solidFill>
                  <a:srgbClr val="8F7B87"/>
                </a:solidFill>
              </a:defRPr>
            </a:lvl8pPr>
            <a:lvl9pPr lvl="8">
              <a:buNone/>
              <a:defRPr>
                <a:solidFill>
                  <a:srgbClr val="8F7B87"/>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3" name="Google Shape;23;p5"/>
          <p:cNvSpPr txBox="1">
            <a:spLocks noGrp="1"/>
          </p:cNvSpPr>
          <p:nvPr>
            <p:ph type="body" idx="1"/>
          </p:nvPr>
        </p:nvSpPr>
        <p:spPr>
          <a:xfrm>
            <a:off x="617100" y="1269863"/>
            <a:ext cx="7909800" cy="32154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cxnSp>
        <p:nvCxnSpPr>
          <p:cNvPr id="24" name="Google Shape;24;p5"/>
          <p:cNvCxnSpPr/>
          <p:nvPr/>
        </p:nvCxnSpPr>
        <p:spPr>
          <a:xfrm rot="10800000">
            <a:off x="-23700" y="541800"/>
            <a:ext cx="2341800" cy="0"/>
          </a:xfrm>
          <a:prstGeom prst="straightConnector1">
            <a:avLst/>
          </a:prstGeom>
          <a:noFill/>
          <a:ln w="9525" cap="flat" cmpd="sng">
            <a:solidFill>
              <a:schemeClr val="dk2"/>
            </a:solidFill>
            <a:prstDash val="solid"/>
            <a:round/>
            <a:headEnd type="oval" w="med" len="med"/>
            <a:tailEnd type="none" w="med" len="med"/>
          </a:ln>
        </p:spPr>
      </p:cxnSp>
      <p:cxnSp>
        <p:nvCxnSpPr>
          <p:cNvPr id="25" name="Google Shape;25;p5"/>
          <p:cNvCxnSpPr/>
          <p:nvPr/>
        </p:nvCxnSpPr>
        <p:spPr>
          <a:xfrm>
            <a:off x="6825900" y="541800"/>
            <a:ext cx="2331300" cy="0"/>
          </a:xfrm>
          <a:prstGeom prst="straightConnector1">
            <a:avLst/>
          </a:prstGeom>
          <a:noFill/>
          <a:ln w="9525" cap="flat" cmpd="sng">
            <a:solidFill>
              <a:schemeClr val="dk2"/>
            </a:solidFill>
            <a:prstDash val="solid"/>
            <a:round/>
            <a:headEnd type="oval" w="med" len="med"/>
            <a:tailEnd type="none" w="med" len="med"/>
          </a:ln>
        </p:spPr>
      </p:cxnSp>
      <p:sp>
        <p:nvSpPr>
          <p:cNvPr id="26" name="Google Shape;26;p5"/>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7"/>
        <p:cNvGrpSpPr/>
        <p:nvPr/>
      </p:nvGrpSpPr>
      <p:grpSpPr>
        <a:xfrm>
          <a:off x="0" y="0"/>
          <a:ext cx="0" cy="0"/>
          <a:chOff x="0" y="0"/>
          <a:chExt cx="0" cy="0"/>
        </a:xfrm>
      </p:grpSpPr>
      <p:sp>
        <p:nvSpPr>
          <p:cNvPr id="28" name="Google Shape;28;p6"/>
          <p:cNvSpPr txBox="1">
            <a:spLocks noGrp="1"/>
          </p:cNvSpPr>
          <p:nvPr>
            <p:ph type="body" idx="1"/>
          </p:nvPr>
        </p:nvSpPr>
        <p:spPr>
          <a:xfrm>
            <a:off x="626350" y="1346063"/>
            <a:ext cx="3644400" cy="32049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29" name="Google Shape;29;p6"/>
          <p:cNvSpPr txBox="1">
            <a:spLocks noGrp="1"/>
          </p:cNvSpPr>
          <p:nvPr>
            <p:ph type="body" idx="2"/>
          </p:nvPr>
        </p:nvSpPr>
        <p:spPr>
          <a:xfrm>
            <a:off x="4870698" y="1346063"/>
            <a:ext cx="3644400" cy="32049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0" name="Google Shape;30;p6"/>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cxnSp>
        <p:nvCxnSpPr>
          <p:cNvPr id="31" name="Google Shape;31;p6"/>
          <p:cNvCxnSpPr/>
          <p:nvPr/>
        </p:nvCxnSpPr>
        <p:spPr>
          <a:xfrm rot="10800000">
            <a:off x="-23700" y="541800"/>
            <a:ext cx="2341800" cy="0"/>
          </a:xfrm>
          <a:prstGeom prst="straightConnector1">
            <a:avLst/>
          </a:prstGeom>
          <a:noFill/>
          <a:ln w="9525" cap="flat" cmpd="sng">
            <a:solidFill>
              <a:schemeClr val="dk2"/>
            </a:solidFill>
            <a:prstDash val="solid"/>
            <a:round/>
            <a:headEnd type="oval" w="med" len="med"/>
            <a:tailEnd type="none" w="med" len="med"/>
          </a:ln>
        </p:spPr>
      </p:cxnSp>
      <p:cxnSp>
        <p:nvCxnSpPr>
          <p:cNvPr id="32" name="Google Shape;32;p6"/>
          <p:cNvCxnSpPr/>
          <p:nvPr/>
        </p:nvCxnSpPr>
        <p:spPr>
          <a:xfrm>
            <a:off x="6825900" y="541800"/>
            <a:ext cx="2331300" cy="0"/>
          </a:xfrm>
          <a:prstGeom prst="straightConnector1">
            <a:avLst/>
          </a:prstGeom>
          <a:noFill/>
          <a:ln w="9525" cap="flat" cmpd="sng">
            <a:solidFill>
              <a:schemeClr val="dk2"/>
            </a:solidFill>
            <a:prstDash val="solid"/>
            <a:round/>
            <a:headEnd type="oval" w="med" len="med"/>
            <a:tailEnd type="none" w="med" len="med"/>
          </a:ln>
        </p:spPr>
      </p:cxnSp>
      <p:sp>
        <p:nvSpPr>
          <p:cNvPr id="33" name="Google Shape;33;p6"/>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4"/>
        <p:cNvGrpSpPr/>
        <p:nvPr/>
      </p:nvGrpSpPr>
      <p:grpSpPr>
        <a:xfrm>
          <a:off x="0" y="0"/>
          <a:ext cx="0" cy="0"/>
          <a:chOff x="0" y="0"/>
          <a:chExt cx="0" cy="0"/>
        </a:xfrm>
      </p:grpSpPr>
      <p:sp>
        <p:nvSpPr>
          <p:cNvPr id="35" name="Google Shape;35;p7"/>
          <p:cNvSpPr txBox="1">
            <a:spLocks noGrp="1"/>
          </p:cNvSpPr>
          <p:nvPr>
            <p:ph type="body" idx="1"/>
          </p:nvPr>
        </p:nvSpPr>
        <p:spPr>
          <a:xfrm>
            <a:off x="626350" y="1281750"/>
            <a:ext cx="2547900" cy="31932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6" name="Google Shape;36;p7"/>
          <p:cNvSpPr txBox="1">
            <a:spLocks noGrp="1"/>
          </p:cNvSpPr>
          <p:nvPr>
            <p:ph type="body" idx="2"/>
          </p:nvPr>
        </p:nvSpPr>
        <p:spPr>
          <a:xfrm>
            <a:off x="3304738" y="1281750"/>
            <a:ext cx="2547900" cy="31932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7" name="Google Shape;37;p7"/>
          <p:cNvSpPr txBox="1">
            <a:spLocks noGrp="1"/>
          </p:cNvSpPr>
          <p:nvPr>
            <p:ph type="body" idx="3"/>
          </p:nvPr>
        </p:nvSpPr>
        <p:spPr>
          <a:xfrm>
            <a:off x="5983125" y="1281750"/>
            <a:ext cx="2547900" cy="31932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38" name="Google Shape;38;p7"/>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cxnSp>
        <p:nvCxnSpPr>
          <p:cNvPr id="39" name="Google Shape;39;p7"/>
          <p:cNvCxnSpPr/>
          <p:nvPr/>
        </p:nvCxnSpPr>
        <p:spPr>
          <a:xfrm rot="10800000">
            <a:off x="-23700" y="541800"/>
            <a:ext cx="2341800" cy="0"/>
          </a:xfrm>
          <a:prstGeom prst="straightConnector1">
            <a:avLst/>
          </a:prstGeom>
          <a:noFill/>
          <a:ln w="9525" cap="flat" cmpd="sng">
            <a:solidFill>
              <a:schemeClr val="dk2"/>
            </a:solidFill>
            <a:prstDash val="solid"/>
            <a:round/>
            <a:headEnd type="oval" w="med" len="med"/>
            <a:tailEnd type="none" w="med" len="med"/>
          </a:ln>
        </p:spPr>
      </p:cxnSp>
      <p:cxnSp>
        <p:nvCxnSpPr>
          <p:cNvPr id="40" name="Google Shape;40;p7"/>
          <p:cNvCxnSpPr/>
          <p:nvPr/>
        </p:nvCxnSpPr>
        <p:spPr>
          <a:xfrm>
            <a:off x="6825900" y="541800"/>
            <a:ext cx="2331300" cy="0"/>
          </a:xfrm>
          <a:prstGeom prst="straightConnector1">
            <a:avLst/>
          </a:prstGeom>
          <a:noFill/>
          <a:ln w="9525" cap="flat" cmpd="sng">
            <a:solidFill>
              <a:schemeClr val="dk2"/>
            </a:solidFill>
            <a:prstDash val="solid"/>
            <a:round/>
            <a:headEnd type="oval" w="med" len="med"/>
            <a:tailEnd type="none" w="med" len="med"/>
          </a:ln>
        </p:spPr>
      </p:cxnSp>
      <p:sp>
        <p:nvSpPr>
          <p:cNvPr id="41" name="Google Shape;41;p7"/>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2318100" y="113175"/>
            <a:ext cx="4507800" cy="8574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cxnSp>
        <p:nvCxnSpPr>
          <p:cNvPr id="44" name="Google Shape;44;p8"/>
          <p:cNvCxnSpPr/>
          <p:nvPr/>
        </p:nvCxnSpPr>
        <p:spPr>
          <a:xfrm rot="10800000">
            <a:off x="-23700" y="541800"/>
            <a:ext cx="2341800" cy="0"/>
          </a:xfrm>
          <a:prstGeom prst="straightConnector1">
            <a:avLst/>
          </a:prstGeom>
          <a:noFill/>
          <a:ln w="9525" cap="flat" cmpd="sng">
            <a:solidFill>
              <a:schemeClr val="dk2"/>
            </a:solidFill>
            <a:prstDash val="solid"/>
            <a:round/>
            <a:headEnd type="oval" w="med" len="med"/>
            <a:tailEnd type="none" w="med" len="med"/>
          </a:ln>
        </p:spPr>
      </p:cxnSp>
      <p:cxnSp>
        <p:nvCxnSpPr>
          <p:cNvPr id="45" name="Google Shape;45;p8"/>
          <p:cNvCxnSpPr/>
          <p:nvPr/>
        </p:nvCxnSpPr>
        <p:spPr>
          <a:xfrm>
            <a:off x="6825900" y="541800"/>
            <a:ext cx="2331300" cy="0"/>
          </a:xfrm>
          <a:prstGeom prst="straightConnector1">
            <a:avLst/>
          </a:prstGeom>
          <a:noFill/>
          <a:ln w="9525" cap="flat" cmpd="sng">
            <a:solidFill>
              <a:schemeClr val="dk2"/>
            </a:solidFill>
            <a:prstDash val="solid"/>
            <a:round/>
            <a:headEnd type="oval" w="med" len="med"/>
            <a:tailEnd type="none" w="med" len="med"/>
          </a:ln>
        </p:spPr>
      </p:cxnSp>
      <p:sp>
        <p:nvSpPr>
          <p:cNvPr id="46" name="Google Shape;46;p8"/>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p9"/>
          <p:cNvSpPr txBox="1">
            <a:spLocks noGrp="1"/>
          </p:cNvSpPr>
          <p:nvPr>
            <p:ph type="body" idx="1"/>
          </p:nvPr>
        </p:nvSpPr>
        <p:spPr>
          <a:xfrm>
            <a:off x="2600500" y="4396706"/>
            <a:ext cx="3957600" cy="519600"/>
          </a:xfrm>
          <a:prstGeom prst="rect">
            <a:avLst/>
          </a:prstGeom>
        </p:spPr>
        <p:txBody>
          <a:bodyPr spcFirstLastPara="1" wrap="square" lIns="91425" tIns="91425" rIns="91425" bIns="91425" anchor="ctr" anchorCtr="0">
            <a:noAutofit/>
          </a:bodyPr>
          <a:lstStyle>
            <a:lvl1pPr marL="457200" lvl="0" indent="-228600" algn="ctr">
              <a:spcBef>
                <a:spcPts val="360"/>
              </a:spcBef>
              <a:spcAft>
                <a:spcPts val="0"/>
              </a:spcAft>
              <a:buSzPts val="1800"/>
              <a:buNone/>
              <a:defRPr sz="1800" i="1"/>
            </a:lvl1pPr>
          </a:lstStyle>
          <a:p>
            <a:endParaRPr/>
          </a:p>
        </p:txBody>
      </p:sp>
      <p:cxnSp>
        <p:nvCxnSpPr>
          <p:cNvPr id="49" name="Google Shape;49;p9"/>
          <p:cNvCxnSpPr/>
          <p:nvPr/>
        </p:nvCxnSpPr>
        <p:spPr>
          <a:xfrm rot="10800000">
            <a:off x="-15900" y="4689847"/>
            <a:ext cx="2334000" cy="0"/>
          </a:xfrm>
          <a:prstGeom prst="straightConnector1">
            <a:avLst/>
          </a:prstGeom>
          <a:noFill/>
          <a:ln w="9525" cap="flat" cmpd="sng">
            <a:solidFill>
              <a:schemeClr val="dk2"/>
            </a:solidFill>
            <a:prstDash val="solid"/>
            <a:round/>
            <a:headEnd type="oval" w="med" len="med"/>
            <a:tailEnd type="none" w="med" len="med"/>
          </a:ln>
        </p:spPr>
      </p:cxnSp>
      <p:cxnSp>
        <p:nvCxnSpPr>
          <p:cNvPr id="50" name="Google Shape;50;p9"/>
          <p:cNvCxnSpPr/>
          <p:nvPr/>
        </p:nvCxnSpPr>
        <p:spPr>
          <a:xfrm>
            <a:off x="6825900" y="4689847"/>
            <a:ext cx="2339400" cy="0"/>
          </a:xfrm>
          <a:prstGeom prst="straightConnector1">
            <a:avLst/>
          </a:prstGeom>
          <a:noFill/>
          <a:ln w="9525" cap="flat" cmpd="sng">
            <a:solidFill>
              <a:schemeClr val="dk2"/>
            </a:solidFill>
            <a:prstDash val="solid"/>
            <a:round/>
            <a:headEnd type="oval" w="med" len="med"/>
            <a:tailEnd type="none" w="med" len="med"/>
          </a:ln>
        </p:spPr>
      </p:cxnSp>
      <p:sp>
        <p:nvSpPr>
          <p:cNvPr id="51" name="Google Shape;51;p9"/>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0"/>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30350" y="206000"/>
            <a:ext cx="4283400" cy="8574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1pPr>
            <a:lvl2pPr lvl="1"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2pPr>
            <a:lvl3pPr lvl="2"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3pPr>
            <a:lvl4pPr lvl="3"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4pPr>
            <a:lvl5pPr lvl="4"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5pPr>
            <a:lvl6pPr lvl="5"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6pPr>
            <a:lvl7pPr lvl="6"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7pPr>
            <a:lvl8pPr lvl="7"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8pPr>
            <a:lvl9pPr lvl="8" algn="ctr">
              <a:spcBef>
                <a:spcPts val="0"/>
              </a:spcBef>
              <a:spcAft>
                <a:spcPts val="0"/>
              </a:spcAft>
              <a:buClr>
                <a:schemeClr val="dk1"/>
              </a:buClr>
              <a:buSzPts val="1600"/>
              <a:buFont typeface="Montserrat"/>
              <a:buNone/>
              <a:defRPr sz="16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617100" y="1269863"/>
            <a:ext cx="7909800" cy="3215400"/>
          </a:xfrm>
          <a:prstGeom prst="rect">
            <a:avLst/>
          </a:prstGeom>
          <a:noFill/>
          <a:ln>
            <a:noFill/>
          </a:ln>
        </p:spPr>
        <p:txBody>
          <a:bodyPr spcFirstLastPara="1" wrap="square" lIns="91425" tIns="91425" rIns="91425" bIns="91425" anchor="t" anchorCtr="0">
            <a:noAutofit/>
          </a:bodyPr>
          <a:lstStyle>
            <a:lvl1pPr marL="457200" lvl="0" indent="-381000">
              <a:lnSpc>
                <a:spcPct val="115000"/>
              </a:lnSpc>
              <a:spcBef>
                <a:spcPts val="600"/>
              </a:spcBef>
              <a:spcAft>
                <a:spcPts val="0"/>
              </a:spcAft>
              <a:buClr>
                <a:schemeClr val="accent3"/>
              </a:buClr>
              <a:buSzPts val="2400"/>
              <a:buFont typeface="PT Serif"/>
              <a:buChar char="○"/>
              <a:defRPr sz="2400">
                <a:solidFill>
                  <a:schemeClr val="dk1"/>
                </a:solidFill>
                <a:latin typeface="PT Serif"/>
                <a:ea typeface="PT Serif"/>
                <a:cs typeface="PT Serif"/>
                <a:sym typeface="PT Serif"/>
              </a:defRPr>
            </a:lvl1pPr>
            <a:lvl2pPr marL="914400" lvl="1" indent="-381000">
              <a:lnSpc>
                <a:spcPct val="115000"/>
              </a:lnSpc>
              <a:spcBef>
                <a:spcPts val="0"/>
              </a:spcBef>
              <a:spcAft>
                <a:spcPts val="0"/>
              </a:spcAft>
              <a:buClr>
                <a:schemeClr val="accent3"/>
              </a:buClr>
              <a:buSzPts val="2400"/>
              <a:buFont typeface="PT Serif"/>
              <a:buChar char="□"/>
              <a:defRPr sz="2400">
                <a:solidFill>
                  <a:schemeClr val="dk1"/>
                </a:solidFill>
                <a:latin typeface="PT Serif"/>
                <a:ea typeface="PT Serif"/>
                <a:cs typeface="PT Serif"/>
                <a:sym typeface="PT Serif"/>
              </a:defRPr>
            </a:lvl2pPr>
            <a:lvl3pPr marL="1371600" lvl="2" indent="-381000">
              <a:lnSpc>
                <a:spcPct val="115000"/>
              </a:lnSpc>
              <a:spcBef>
                <a:spcPts val="0"/>
              </a:spcBef>
              <a:spcAft>
                <a:spcPts val="0"/>
              </a:spcAft>
              <a:buClr>
                <a:schemeClr val="accent3"/>
              </a:buClr>
              <a:buSzPts val="2400"/>
              <a:buFont typeface="PT Serif"/>
              <a:buChar char="○"/>
              <a:defRPr sz="2400">
                <a:solidFill>
                  <a:schemeClr val="dk1"/>
                </a:solidFill>
                <a:latin typeface="PT Serif"/>
                <a:ea typeface="PT Serif"/>
                <a:cs typeface="PT Serif"/>
                <a:sym typeface="PT Serif"/>
              </a:defRPr>
            </a:lvl3pPr>
            <a:lvl4pPr marL="1828800" lvl="3"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4pPr>
            <a:lvl5pPr marL="2286000" lvl="4"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5pPr>
            <a:lvl6pPr marL="2743200" lvl="5"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6pPr>
            <a:lvl7pPr marL="3200400" lvl="6"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7pPr>
            <a:lvl8pPr marL="3657600" lvl="7"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8pPr>
            <a:lvl9pPr marL="4114800" lvl="8" indent="-381000">
              <a:lnSpc>
                <a:spcPct val="115000"/>
              </a:lnSpc>
              <a:spcBef>
                <a:spcPts val="0"/>
              </a:spcBef>
              <a:spcAft>
                <a:spcPts val="0"/>
              </a:spcAft>
              <a:buClr>
                <a:schemeClr val="dk1"/>
              </a:buClr>
              <a:buSzPts val="2400"/>
              <a:buFont typeface="PT Serif"/>
              <a:buChar char="■"/>
              <a:defRPr sz="2400">
                <a:solidFill>
                  <a:schemeClr val="dk1"/>
                </a:solidFill>
                <a:latin typeface="PT Serif"/>
                <a:ea typeface="PT Serif"/>
                <a:cs typeface="PT Serif"/>
                <a:sym typeface="PT Serif"/>
              </a:defRPr>
            </a:lvl9pPr>
          </a:lstStyle>
          <a:p>
            <a:endParaRPr/>
          </a:p>
        </p:txBody>
      </p:sp>
      <p:sp>
        <p:nvSpPr>
          <p:cNvPr id="8" name="Google Shape;8;p1"/>
          <p:cNvSpPr txBox="1">
            <a:spLocks noGrp="1"/>
          </p:cNvSpPr>
          <p:nvPr>
            <p:ph type="sldNum" idx="12"/>
          </p:nvPr>
        </p:nvSpPr>
        <p:spPr>
          <a:xfrm>
            <a:off x="4297650" y="4749851"/>
            <a:ext cx="548700" cy="393600"/>
          </a:xfrm>
          <a:prstGeom prst="rect">
            <a:avLst/>
          </a:prstGeom>
          <a:noFill/>
          <a:ln>
            <a:noFill/>
          </a:ln>
        </p:spPr>
        <p:txBody>
          <a:bodyPr spcFirstLastPara="1" wrap="square" lIns="91425" tIns="91425" rIns="91425" bIns="91425" anchor="t" anchorCtr="0">
            <a:noAutofit/>
          </a:bodyPr>
          <a:lstStyle>
            <a:lvl1pPr lvl="0" algn="ctr">
              <a:buNone/>
              <a:defRPr sz="1300">
                <a:solidFill>
                  <a:schemeClr val="accent1"/>
                </a:solidFill>
                <a:latin typeface="PT Serif"/>
                <a:ea typeface="PT Serif"/>
                <a:cs typeface="PT Serif"/>
                <a:sym typeface="PT Serif"/>
              </a:defRPr>
            </a:lvl1pPr>
            <a:lvl2pPr lvl="1" algn="ctr">
              <a:buNone/>
              <a:defRPr sz="1300">
                <a:solidFill>
                  <a:schemeClr val="accent1"/>
                </a:solidFill>
                <a:latin typeface="PT Serif"/>
                <a:ea typeface="PT Serif"/>
                <a:cs typeface="PT Serif"/>
                <a:sym typeface="PT Serif"/>
              </a:defRPr>
            </a:lvl2pPr>
            <a:lvl3pPr lvl="2" algn="ctr">
              <a:buNone/>
              <a:defRPr sz="1300">
                <a:solidFill>
                  <a:schemeClr val="accent1"/>
                </a:solidFill>
                <a:latin typeface="PT Serif"/>
                <a:ea typeface="PT Serif"/>
                <a:cs typeface="PT Serif"/>
                <a:sym typeface="PT Serif"/>
              </a:defRPr>
            </a:lvl3pPr>
            <a:lvl4pPr lvl="3" algn="ctr">
              <a:buNone/>
              <a:defRPr sz="1300">
                <a:solidFill>
                  <a:schemeClr val="accent1"/>
                </a:solidFill>
                <a:latin typeface="PT Serif"/>
                <a:ea typeface="PT Serif"/>
                <a:cs typeface="PT Serif"/>
                <a:sym typeface="PT Serif"/>
              </a:defRPr>
            </a:lvl4pPr>
            <a:lvl5pPr lvl="4" algn="ctr">
              <a:buNone/>
              <a:defRPr sz="1300">
                <a:solidFill>
                  <a:schemeClr val="accent1"/>
                </a:solidFill>
                <a:latin typeface="PT Serif"/>
                <a:ea typeface="PT Serif"/>
                <a:cs typeface="PT Serif"/>
                <a:sym typeface="PT Serif"/>
              </a:defRPr>
            </a:lvl5pPr>
            <a:lvl6pPr lvl="5" algn="ctr">
              <a:buNone/>
              <a:defRPr sz="1300">
                <a:solidFill>
                  <a:schemeClr val="accent1"/>
                </a:solidFill>
                <a:latin typeface="PT Serif"/>
                <a:ea typeface="PT Serif"/>
                <a:cs typeface="PT Serif"/>
                <a:sym typeface="PT Serif"/>
              </a:defRPr>
            </a:lvl6pPr>
            <a:lvl7pPr lvl="6" algn="ctr">
              <a:buNone/>
              <a:defRPr sz="1300">
                <a:solidFill>
                  <a:schemeClr val="accent1"/>
                </a:solidFill>
                <a:latin typeface="PT Serif"/>
                <a:ea typeface="PT Serif"/>
                <a:cs typeface="PT Serif"/>
                <a:sym typeface="PT Serif"/>
              </a:defRPr>
            </a:lvl7pPr>
            <a:lvl8pPr lvl="7" algn="ctr">
              <a:buNone/>
              <a:defRPr sz="1300">
                <a:solidFill>
                  <a:schemeClr val="accent1"/>
                </a:solidFill>
                <a:latin typeface="PT Serif"/>
                <a:ea typeface="PT Serif"/>
                <a:cs typeface="PT Serif"/>
                <a:sym typeface="PT Serif"/>
              </a:defRPr>
            </a:lvl8pPr>
            <a:lvl9pPr lvl="8" algn="ctr">
              <a:buNone/>
              <a:defRPr sz="1300">
                <a:solidFill>
                  <a:schemeClr val="accent1"/>
                </a:solidFill>
                <a:latin typeface="PT Serif"/>
                <a:ea typeface="PT Serif"/>
                <a:cs typeface="PT Serif"/>
                <a:sym typeface="PT Serif"/>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testasp.vulnweb.com/Default.asp"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1"/>
          <p:cNvSpPr txBox="1">
            <a:spLocks noGrp="1"/>
          </p:cNvSpPr>
          <p:nvPr>
            <p:ph type="ctrTitle"/>
          </p:nvPr>
        </p:nvSpPr>
        <p:spPr>
          <a:xfrm>
            <a:off x="1415085" y="1932855"/>
            <a:ext cx="631383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Ethical Hacking Intership</a:t>
            </a:r>
            <a:br>
              <a:rPr lang="en" dirty="0"/>
            </a:br>
            <a:r>
              <a:rPr lang="en" dirty="0"/>
              <a:t>Task 3</a:t>
            </a:r>
            <a:endParaRPr dirty="0"/>
          </a:p>
        </p:txBody>
      </p:sp>
      <p:sp>
        <p:nvSpPr>
          <p:cNvPr id="59" name="Google Shape;59;p11"/>
          <p:cNvSpPr txBox="1">
            <a:spLocks noGrp="1"/>
          </p:cNvSpPr>
          <p:nvPr>
            <p:ph type="ctrTitle"/>
          </p:nvPr>
        </p:nvSpPr>
        <p:spPr>
          <a:xfrm>
            <a:off x="7071425" y="4460975"/>
            <a:ext cx="1977300" cy="59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b="0" dirty="0"/>
              <a:t>C N ADITYA SAI</a:t>
            </a:r>
            <a:endParaRPr sz="1500" b="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3808174" y="169092"/>
            <a:ext cx="1527652"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REPORT 1</a:t>
            </a:r>
            <a:endParaRPr sz="2100" dirty="0"/>
          </a:p>
        </p:txBody>
      </p:sp>
      <p:sp>
        <p:nvSpPr>
          <p:cNvPr id="86" name="Google Shape;86;p15"/>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a:t>
            </a:fld>
            <a:endParaRPr/>
          </a:p>
        </p:txBody>
      </p:sp>
      <p:sp>
        <p:nvSpPr>
          <p:cNvPr id="6" name="Google Shape;93;p16">
            <a:extLst>
              <a:ext uri="{FF2B5EF4-FFF2-40B4-BE49-F238E27FC236}">
                <a16:creationId xmlns:a16="http://schemas.microsoft.com/office/drawing/2014/main" id="{68E95B60-C1B4-4720-BE0B-1228BA1C63C9}"/>
              </a:ext>
            </a:extLst>
          </p:cNvPr>
          <p:cNvSpPr txBox="1"/>
          <p:nvPr/>
        </p:nvSpPr>
        <p:spPr>
          <a:xfrm>
            <a:off x="738578" y="918253"/>
            <a:ext cx="7666844" cy="3627455"/>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 sz="1500" b="1" dirty="0">
                <a:solidFill>
                  <a:schemeClr val="dk1"/>
                </a:solidFill>
                <a:latin typeface="PT Serif"/>
                <a:ea typeface="PT Serif"/>
                <a:cs typeface="PT Serif"/>
                <a:sym typeface="PT Serif"/>
              </a:rPr>
              <a:t>R</a:t>
            </a:r>
            <a:r>
              <a:rPr lang="en-IN" sz="1500" b="1" dirty="0" err="1">
                <a:solidFill>
                  <a:schemeClr val="dk1"/>
                </a:solidFill>
                <a:latin typeface="PT Serif"/>
                <a:ea typeface="PT Serif"/>
                <a:cs typeface="PT Serif"/>
                <a:sym typeface="PT Serif"/>
              </a:rPr>
              <a:t>eport</a:t>
            </a:r>
            <a:r>
              <a:rPr lang="en-IN" sz="1500" b="1" dirty="0">
                <a:solidFill>
                  <a:schemeClr val="dk1"/>
                </a:solidFill>
                <a:latin typeface="PT Serif"/>
                <a:ea typeface="PT Serif"/>
                <a:cs typeface="PT Serif"/>
                <a:sym typeface="PT Serif"/>
              </a:rPr>
              <a:t> Title:</a:t>
            </a:r>
          </a:p>
          <a:p>
            <a:pPr marL="0" lvl="0" indent="0" algn="l" rtl="0">
              <a:spcBef>
                <a:spcPts val="600"/>
              </a:spcBef>
              <a:spcAft>
                <a:spcPts val="0"/>
              </a:spcAft>
              <a:buNone/>
            </a:pPr>
            <a:r>
              <a:rPr lang="en" sz="1500" dirty="0">
                <a:solidFill>
                  <a:schemeClr val="dk1"/>
                </a:solidFill>
                <a:latin typeface="PT Serif"/>
                <a:ea typeface="PT Serif"/>
                <a:cs typeface="PT Serif"/>
                <a:sym typeface="PT Serif"/>
              </a:rPr>
              <a:t>Data is being transmitted on http protocol on </a:t>
            </a:r>
            <a:r>
              <a:rPr lang="en-IN" sz="1500" dirty="0">
                <a:solidFill>
                  <a:schemeClr val="dk1"/>
                </a:solidFill>
                <a:latin typeface="PT Serif"/>
                <a:ea typeface="PT Serif"/>
                <a:cs typeface="PT Serif"/>
                <a:sym typeface="PT Serif"/>
                <a:hlinkClick r:id="rId3"/>
              </a:rPr>
              <a:t>http://testasp.vulnweb.com/Default.asp</a:t>
            </a:r>
            <a:r>
              <a:rPr lang="en-IN" sz="1500" dirty="0">
                <a:solidFill>
                  <a:schemeClr val="dk1"/>
                </a:solidFill>
                <a:latin typeface="PT Serif"/>
                <a:ea typeface="PT Serif"/>
                <a:cs typeface="PT Serif"/>
                <a:sym typeface="PT Serif"/>
              </a:rPr>
              <a:t>?</a:t>
            </a:r>
          </a:p>
          <a:p>
            <a:pPr marL="0" lvl="0" indent="0" algn="l" rtl="0">
              <a:spcBef>
                <a:spcPts val="600"/>
              </a:spcBef>
              <a:spcAft>
                <a:spcPts val="0"/>
              </a:spcAft>
              <a:buNone/>
            </a:pP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r>
              <a:rPr lang="en" sz="1500" b="1" dirty="0">
                <a:solidFill>
                  <a:schemeClr val="dk1"/>
                </a:solidFill>
                <a:latin typeface="PT Serif"/>
                <a:ea typeface="PT Serif"/>
                <a:cs typeface="PT Serif"/>
                <a:sym typeface="PT Serif"/>
              </a:rPr>
              <a:t>Summary:</a:t>
            </a:r>
          </a:p>
          <a:p>
            <a:pPr marL="0" lvl="0" indent="0" algn="l" rtl="0">
              <a:spcBef>
                <a:spcPts val="600"/>
              </a:spcBef>
              <a:spcAft>
                <a:spcPts val="0"/>
              </a:spcAft>
              <a:buNone/>
            </a:pPr>
            <a:r>
              <a:rPr lang="en" sz="1500" dirty="0">
                <a:solidFill>
                  <a:schemeClr val="dk1"/>
                </a:solidFill>
                <a:latin typeface="PT Serif"/>
                <a:ea typeface="PT Serif"/>
                <a:cs typeface="PT Serif"/>
                <a:sym typeface="PT Serif"/>
              </a:rPr>
              <a:t>All the sensitive data is being transmitted over HTTP, HTTP transmits the data on plain text over the internet. So if an attacker intercepts the traffic he can read all the text include user credentials like usernames, password and other sensitive information.</a:t>
            </a:r>
          </a:p>
          <a:p>
            <a:pPr marL="0" lvl="0" indent="0" algn="l" rtl="0">
              <a:spcBef>
                <a:spcPts val="600"/>
              </a:spcBef>
              <a:spcAft>
                <a:spcPts val="0"/>
              </a:spcAft>
              <a:buNone/>
            </a:pP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r>
              <a:rPr lang="en" sz="1500" b="1" dirty="0">
                <a:solidFill>
                  <a:schemeClr val="dk1"/>
                </a:solidFill>
                <a:latin typeface="PT Serif"/>
                <a:ea typeface="PT Serif"/>
                <a:cs typeface="PT Serif"/>
                <a:sym typeface="PT Serif"/>
              </a:rPr>
              <a:t>Severity of the issue: </a:t>
            </a:r>
            <a:r>
              <a:rPr lang="en" sz="1500" dirty="0">
                <a:solidFill>
                  <a:schemeClr val="dk1"/>
                </a:solidFill>
                <a:latin typeface="PT Serif"/>
                <a:ea typeface="PT Serif"/>
                <a:cs typeface="PT Serif"/>
                <a:sym typeface="PT Serif"/>
              </a:rPr>
              <a:t>High</a:t>
            </a:r>
          </a:p>
          <a:p>
            <a:pPr marL="0" lvl="0" indent="0" algn="l" rtl="0">
              <a:spcBef>
                <a:spcPts val="600"/>
              </a:spcBef>
              <a:spcAft>
                <a:spcPts val="0"/>
              </a:spcAft>
              <a:buNone/>
            </a:pP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r>
              <a:rPr lang="en" sz="1500" b="1" dirty="0">
                <a:solidFill>
                  <a:schemeClr val="dk1"/>
                </a:solidFill>
                <a:latin typeface="PT Serif"/>
                <a:ea typeface="PT Serif"/>
                <a:cs typeface="PT Serif"/>
                <a:sym typeface="PT Serif"/>
              </a:rPr>
              <a:t>Impact:</a:t>
            </a:r>
          </a:p>
          <a:p>
            <a:pPr marL="0" lvl="0" indent="0" algn="l" rtl="0">
              <a:spcBef>
                <a:spcPts val="600"/>
              </a:spcBef>
              <a:spcAft>
                <a:spcPts val="0"/>
              </a:spcAft>
              <a:buNone/>
            </a:pPr>
            <a:r>
              <a:rPr lang="en" sz="1500" dirty="0">
                <a:solidFill>
                  <a:schemeClr val="dk1"/>
                </a:solidFill>
                <a:latin typeface="PT Serif"/>
                <a:ea typeface="PT Serif"/>
                <a:cs typeface="PT Serif"/>
                <a:sym typeface="PT Serif"/>
              </a:rPr>
              <a:t>If an attacker can intercept network traffic, he/she can steal user’s credentials.</a:t>
            </a: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I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sz="1500" dirty="0">
              <a:solidFill>
                <a:schemeClr val="dk1"/>
              </a:solidFill>
              <a:latin typeface="PT Serif"/>
              <a:ea typeface="PT Serif"/>
              <a:cs typeface="PT Serif"/>
              <a:sym typeface="PT Serif"/>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3702666" y="169092"/>
            <a:ext cx="1738668"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REPORT 2</a:t>
            </a:r>
            <a:endParaRPr sz="2100" dirty="0"/>
          </a:p>
        </p:txBody>
      </p:sp>
      <p:sp>
        <p:nvSpPr>
          <p:cNvPr id="86" name="Google Shape;86;p15"/>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a:t>
            </a:fld>
            <a:endParaRPr/>
          </a:p>
        </p:txBody>
      </p:sp>
      <p:sp>
        <p:nvSpPr>
          <p:cNvPr id="6" name="Google Shape;93;p16">
            <a:extLst>
              <a:ext uri="{FF2B5EF4-FFF2-40B4-BE49-F238E27FC236}">
                <a16:creationId xmlns:a16="http://schemas.microsoft.com/office/drawing/2014/main" id="{68E95B60-C1B4-4720-BE0B-1228BA1C63C9}"/>
              </a:ext>
            </a:extLst>
          </p:cNvPr>
          <p:cNvSpPr txBox="1"/>
          <p:nvPr/>
        </p:nvSpPr>
        <p:spPr>
          <a:xfrm>
            <a:off x="738578" y="918253"/>
            <a:ext cx="7666844" cy="3627455"/>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 sz="1500" b="1" dirty="0">
                <a:solidFill>
                  <a:schemeClr val="dk1"/>
                </a:solidFill>
                <a:latin typeface="PT Serif"/>
                <a:ea typeface="PT Serif"/>
                <a:cs typeface="PT Serif"/>
                <a:sym typeface="PT Serif"/>
              </a:rPr>
              <a:t>R</a:t>
            </a:r>
            <a:r>
              <a:rPr lang="en-IN" sz="1500" b="1" dirty="0" err="1">
                <a:solidFill>
                  <a:schemeClr val="dk1"/>
                </a:solidFill>
                <a:latin typeface="PT Serif"/>
                <a:ea typeface="PT Serif"/>
                <a:cs typeface="PT Serif"/>
                <a:sym typeface="PT Serif"/>
              </a:rPr>
              <a:t>eport</a:t>
            </a:r>
            <a:r>
              <a:rPr lang="en-IN" sz="1500" b="1" dirty="0">
                <a:solidFill>
                  <a:schemeClr val="dk1"/>
                </a:solidFill>
                <a:latin typeface="PT Serif"/>
                <a:ea typeface="PT Serif"/>
                <a:cs typeface="PT Serif"/>
                <a:sym typeface="PT Serif"/>
              </a:rPr>
              <a:t> Title:</a:t>
            </a:r>
          </a:p>
          <a:p>
            <a:pPr marL="0" lvl="0" indent="0" algn="l" rtl="0">
              <a:spcBef>
                <a:spcPts val="600"/>
              </a:spcBef>
              <a:spcAft>
                <a:spcPts val="0"/>
              </a:spcAft>
              <a:buNone/>
            </a:pPr>
            <a:r>
              <a:rPr lang="en-IN" sz="1500" dirty="0">
                <a:solidFill>
                  <a:schemeClr val="dk1"/>
                </a:solidFill>
                <a:latin typeface="PT Serif"/>
                <a:ea typeface="PT Serif"/>
                <a:cs typeface="PT Serif"/>
                <a:sym typeface="PT Serif"/>
              </a:rPr>
              <a:t>Cross-site Scripting, which allows an attacker to execute a dynamic script.</a:t>
            </a:r>
          </a:p>
          <a:p>
            <a:pPr marL="0" lvl="0" indent="0" algn="l" rtl="0">
              <a:spcBef>
                <a:spcPts val="600"/>
              </a:spcBef>
              <a:spcAft>
                <a:spcPts val="0"/>
              </a:spcAft>
              <a:buNone/>
            </a:pP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r>
              <a:rPr lang="en" sz="1500" b="1" dirty="0">
                <a:solidFill>
                  <a:schemeClr val="dk1"/>
                </a:solidFill>
                <a:latin typeface="PT Serif"/>
                <a:ea typeface="PT Serif"/>
                <a:cs typeface="PT Serif"/>
                <a:sym typeface="PT Serif"/>
              </a:rPr>
              <a:t>Summary:</a:t>
            </a:r>
          </a:p>
          <a:p>
            <a:pPr marL="0" lvl="0" indent="0" algn="l" rtl="0">
              <a:spcBef>
                <a:spcPts val="600"/>
              </a:spcBef>
              <a:spcAft>
                <a:spcPts val="0"/>
              </a:spcAft>
              <a:buNone/>
            </a:pPr>
            <a:r>
              <a:rPr lang="en" sz="1500" dirty="0">
                <a:solidFill>
                  <a:schemeClr val="dk1"/>
                </a:solidFill>
                <a:latin typeface="PT Serif"/>
                <a:ea typeface="PT Serif"/>
                <a:cs typeface="PT Serif"/>
                <a:sym typeface="PT Serif"/>
              </a:rPr>
              <a:t>Cross-site Scripting attacks are a type of injection vulnerability, in which maliciopus scripts are injected into otherwise trusted websites. This allows several different attack oppurtunities, mostly hijacking the current session of the user or changing the look of the page by changing the HTML on the fly to steal the user’s credentials. It targets the application instead of the server. Although this is a limitation, since it allows attackers to hijack other user’s sessions, an attacker might attack an admin to gain full control over the application.</a:t>
            </a:r>
          </a:p>
          <a:p>
            <a:pPr marL="0" lvl="0" indent="0" algn="l" rtl="0">
              <a:spcBef>
                <a:spcPts val="600"/>
              </a:spcBef>
              <a:spcAft>
                <a:spcPts val="0"/>
              </a:spcAft>
              <a:buNone/>
            </a:pP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r>
              <a:rPr lang="en" sz="1500" b="1" dirty="0">
                <a:solidFill>
                  <a:schemeClr val="dk1"/>
                </a:solidFill>
                <a:latin typeface="PT Serif"/>
                <a:ea typeface="PT Serif"/>
                <a:cs typeface="PT Serif"/>
                <a:sym typeface="PT Serif"/>
              </a:rPr>
              <a:t>Severity of the issue: </a:t>
            </a:r>
            <a:r>
              <a:rPr lang="en" sz="1500" dirty="0">
                <a:solidFill>
                  <a:schemeClr val="dk1"/>
                </a:solidFill>
                <a:latin typeface="PT Serif"/>
                <a:ea typeface="PT Serif"/>
                <a:cs typeface="PT Serif"/>
                <a:sym typeface="PT Serif"/>
              </a:rPr>
              <a:t>High</a:t>
            </a:r>
            <a:endParaRPr sz="1500" dirty="0">
              <a:solidFill>
                <a:schemeClr val="dk1"/>
              </a:solidFill>
              <a:latin typeface="PT Serif"/>
              <a:ea typeface="PT Serif"/>
              <a:cs typeface="PT Serif"/>
              <a:sym typeface="PT Serif"/>
            </a:endParaRPr>
          </a:p>
        </p:txBody>
      </p:sp>
    </p:spTree>
    <p:extLst>
      <p:ext uri="{BB962C8B-B14F-4D97-AF65-F5344CB8AC3E}">
        <p14:creationId xmlns:p14="http://schemas.microsoft.com/office/powerpoint/2010/main" val="820711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3737835" y="161337"/>
            <a:ext cx="1668329"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REPORT 2</a:t>
            </a:r>
            <a:endParaRPr sz="2100" dirty="0"/>
          </a:p>
        </p:txBody>
      </p:sp>
      <p:sp>
        <p:nvSpPr>
          <p:cNvPr id="86" name="Google Shape;86;p15"/>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4</a:t>
            </a:fld>
            <a:endParaRPr/>
          </a:p>
        </p:txBody>
      </p:sp>
      <p:sp>
        <p:nvSpPr>
          <p:cNvPr id="6" name="Google Shape;93;p16">
            <a:extLst>
              <a:ext uri="{FF2B5EF4-FFF2-40B4-BE49-F238E27FC236}">
                <a16:creationId xmlns:a16="http://schemas.microsoft.com/office/drawing/2014/main" id="{68E95B60-C1B4-4720-BE0B-1228BA1C63C9}"/>
              </a:ext>
            </a:extLst>
          </p:cNvPr>
          <p:cNvSpPr txBox="1"/>
          <p:nvPr/>
        </p:nvSpPr>
        <p:spPr>
          <a:xfrm>
            <a:off x="738578" y="1018737"/>
            <a:ext cx="7666844" cy="4064224"/>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IN" sz="1500" b="1" dirty="0">
                <a:solidFill>
                  <a:schemeClr val="dk1"/>
                </a:solidFill>
                <a:latin typeface="PT Serif"/>
                <a:ea typeface="PT Serif"/>
                <a:cs typeface="PT Serif"/>
                <a:sym typeface="PT Serif"/>
              </a:rPr>
              <a:t>Steps to reproduce:</a:t>
            </a:r>
          </a:p>
          <a:p>
            <a:pPr marL="285750" lvl="0" indent="-285750" algn="l" rtl="0">
              <a:spcBef>
                <a:spcPts val="600"/>
              </a:spcBef>
              <a:spcAft>
                <a:spcPts val="0"/>
              </a:spcAft>
              <a:buFont typeface="Arial" panose="020B0604020202020204" pitchFamily="34" charset="0"/>
              <a:buChar char="•"/>
            </a:pPr>
            <a:r>
              <a:rPr lang="en" sz="1500" dirty="0">
                <a:solidFill>
                  <a:schemeClr val="dk1"/>
                </a:solidFill>
                <a:latin typeface="PT Serif"/>
                <a:ea typeface="PT Serif"/>
                <a:cs typeface="PT Serif"/>
                <a:sym typeface="PT Serif"/>
              </a:rPr>
              <a:t>Find any input field such as search box, etc.</a:t>
            </a:r>
          </a:p>
          <a:p>
            <a:pPr marL="285750" lvl="0" indent="-285750" algn="l" rtl="0">
              <a:spcBef>
                <a:spcPts val="600"/>
              </a:spcBef>
              <a:spcAft>
                <a:spcPts val="0"/>
              </a:spcAft>
              <a:buFont typeface="Arial" panose="020B0604020202020204" pitchFamily="34" charset="0"/>
              <a:buChar char="•"/>
            </a:pPr>
            <a:r>
              <a:rPr lang="en" sz="1500" dirty="0">
                <a:solidFill>
                  <a:schemeClr val="dk1"/>
                </a:solidFill>
                <a:latin typeface="PT Serif"/>
                <a:ea typeface="PT Serif"/>
                <a:cs typeface="PT Serif"/>
                <a:sym typeface="PT Serif"/>
              </a:rPr>
              <a:t>Enter the script into the input field and if any user loads that page the script executes.</a:t>
            </a:r>
          </a:p>
          <a:p>
            <a:pPr lvl="0" algn="l" rtl="0">
              <a:spcBef>
                <a:spcPts val="600"/>
              </a:spcBef>
              <a:spcAft>
                <a:spcPts val="0"/>
              </a:spcAft>
            </a:pPr>
            <a:endParaRPr lang="en" sz="1500" dirty="0">
              <a:solidFill>
                <a:schemeClr val="dk1"/>
              </a:solidFill>
              <a:latin typeface="PT Serif"/>
              <a:ea typeface="PT Serif"/>
              <a:cs typeface="PT Serif"/>
              <a:sym typeface="PT Serif"/>
            </a:endParaRPr>
          </a:p>
          <a:p>
            <a:pPr lvl="0" algn="l" rtl="0">
              <a:spcBef>
                <a:spcPts val="600"/>
              </a:spcBef>
              <a:spcAft>
                <a:spcPts val="0"/>
              </a:spcAft>
            </a:pPr>
            <a:r>
              <a:rPr lang="en" sz="1500" b="1" dirty="0">
                <a:solidFill>
                  <a:schemeClr val="dk1"/>
                </a:solidFill>
                <a:latin typeface="PT Serif"/>
                <a:ea typeface="PT Serif"/>
                <a:cs typeface="PT Serif"/>
                <a:sym typeface="PT Serif"/>
              </a:rPr>
              <a:t>Impact:</a:t>
            </a:r>
          </a:p>
          <a:p>
            <a:pPr lvl="0" algn="l" rtl="0">
              <a:spcBef>
                <a:spcPts val="600"/>
              </a:spcBef>
              <a:spcAft>
                <a:spcPts val="0"/>
              </a:spcAft>
            </a:pPr>
            <a:r>
              <a:rPr lang="en" sz="1500" dirty="0">
                <a:solidFill>
                  <a:schemeClr val="dk1"/>
                </a:solidFill>
                <a:latin typeface="PT Serif"/>
                <a:ea typeface="PT Serif"/>
                <a:cs typeface="PT Serif"/>
                <a:sym typeface="PT Serif"/>
              </a:rPr>
              <a:t>There are many diff</a:t>
            </a:r>
            <a:r>
              <a:rPr lang="en-IN" sz="1500" dirty="0">
                <a:solidFill>
                  <a:schemeClr val="dk1"/>
                </a:solidFill>
                <a:latin typeface="PT Serif"/>
                <a:ea typeface="PT Serif"/>
                <a:cs typeface="PT Serif"/>
                <a:sym typeface="PT Serif"/>
              </a:rPr>
              <a:t>e</a:t>
            </a:r>
            <a:r>
              <a:rPr lang="en" sz="1500" dirty="0">
                <a:solidFill>
                  <a:schemeClr val="dk1"/>
                </a:solidFill>
                <a:latin typeface="PT Serif"/>
                <a:ea typeface="PT Serif"/>
                <a:cs typeface="PT Serif"/>
                <a:sym typeface="PT Serif"/>
              </a:rPr>
              <a:t>rent attacks that can be leveraged through the use of cross-site scripting, including:</a:t>
            </a:r>
          </a:p>
          <a:p>
            <a:pPr marL="285750" lvl="0" indent="-285750" algn="l" rtl="0">
              <a:spcBef>
                <a:spcPts val="600"/>
              </a:spcBef>
              <a:spcAft>
                <a:spcPts val="0"/>
              </a:spcAft>
              <a:buFont typeface="Arial" panose="020B0604020202020204" pitchFamily="34" charset="0"/>
              <a:buChar char="•"/>
            </a:pPr>
            <a:r>
              <a:rPr lang="en" sz="1500" dirty="0">
                <a:solidFill>
                  <a:schemeClr val="dk1"/>
                </a:solidFill>
                <a:latin typeface="PT Serif"/>
                <a:ea typeface="PT Serif"/>
                <a:cs typeface="PT Serif"/>
                <a:sym typeface="PT Serif"/>
              </a:rPr>
              <a:t>Hijacking user’s active session</a:t>
            </a:r>
          </a:p>
          <a:p>
            <a:pPr marL="285750" lvl="0" indent="-285750" algn="l" rtl="0">
              <a:spcBef>
                <a:spcPts val="600"/>
              </a:spcBef>
              <a:spcAft>
                <a:spcPts val="0"/>
              </a:spcAft>
              <a:buFont typeface="Arial" panose="020B0604020202020204" pitchFamily="34" charset="0"/>
              <a:buChar char="•"/>
            </a:pPr>
            <a:r>
              <a:rPr lang="en" sz="1500" dirty="0">
                <a:solidFill>
                  <a:schemeClr val="dk1"/>
                </a:solidFill>
                <a:latin typeface="PT Serif"/>
                <a:ea typeface="PT Serif"/>
                <a:cs typeface="PT Serif"/>
                <a:sym typeface="PT Serif"/>
              </a:rPr>
              <a:t>Mounting Phishing attacks</a:t>
            </a:r>
          </a:p>
          <a:p>
            <a:pPr marL="285750" lvl="0" indent="-285750" algn="l" rtl="0">
              <a:spcBef>
                <a:spcPts val="600"/>
              </a:spcBef>
              <a:spcAft>
                <a:spcPts val="0"/>
              </a:spcAft>
              <a:buFont typeface="Arial" panose="020B0604020202020204" pitchFamily="34" charset="0"/>
              <a:buChar char="•"/>
            </a:pPr>
            <a:r>
              <a:rPr lang="en" sz="1500" dirty="0">
                <a:solidFill>
                  <a:schemeClr val="dk1"/>
                </a:solidFill>
                <a:latin typeface="PT Serif"/>
                <a:ea typeface="PT Serif"/>
                <a:cs typeface="PT Serif"/>
                <a:sym typeface="PT Serif"/>
              </a:rPr>
              <a:t>Intercepting data and performing man-in-t</a:t>
            </a:r>
            <a:r>
              <a:rPr lang="en-IN" sz="1500" dirty="0">
                <a:solidFill>
                  <a:schemeClr val="dk1"/>
                </a:solidFill>
                <a:latin typeface="PT Serif"/>
                <a:ea typeface="PT Serif"/>
                <a:cs typeface="PT Serif"/>
                <a:sym typeface="PT Serif"/>
              </a:rPr>
              <a:t>h</a:t>
            </a:r>
            <a:r>
              <a:rPr lang="en" sz="1500" dirty="0">
                <a:solidFill>
                  <a:schemeClr val="dk1"/>
                </a:solidFill>
                <a:latin typeface="PT Serif"/>
                <a:ea typeface="PT Serif"/>
                <a:cs typeface="PT Serif"/>
                <a:sym typeface="PT Serif"/>
              </a:rPr>
              <a:t>e-middle attacks.</a:t>
            </a:r>
          </a:p>
          <a:p>
            <a:pPr marL="0" lvl="0" indent="0" algn="l" rtl="0">
              <a:spcBef>
                <a:spcPts val="600"/>
              </a:spcBef>
              <a:spcAft>
                <a:spcPts val="0"/>
              </a:spcAft>
              <a:buNone/>
            </a:pP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I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sz="1500" dirty="0">
              <a:solidFill>
                <a:schemeClr val="dk1"/>
              </a:solidFill>
              <a:latin typeface="PT Serif"/>
              <a:ea typeface="PT Serif"/>
              <a:cs typeface="PT Serif"/>
              <a:sym typeface="PT Serif"/>
            </a:endParaRPr>
          </a:p>
        </p:txBody>
      </p:sp>
    </p:spTree>
    <p:extLst>
      <p:ext uri="{BB962C8B-B14F-4D97-AF65-F5344CB8AC3E}">
        <p14:creationId xmlns:p14="http://schemas.microsoft.com/office/powerpoint/2010/main" val="2506705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3737835" y="161337"/>
            <a:ext cx="1668329"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REPORT 2</a:t>
            </a:r>
            <a:endParaRPr sz="2100" dirty="0"/>
          </a:p>
        </p:txBody>
      </p:sp>
      <p:sp>
        <p:nvSpPr>
          <p:cNvPr id="86" name="Google Shape;86;p15"/>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5</a:t>
            </a:fld>
            <a:endParaRPr/>
          </a:p>
        </p:txBody>
      </p:sp>
      <p:sp>
        <p:nvSpPr>
          <p:cNvPr id="6" name="Google Shape;93;p16">
            <a:extLst>
              <a:ext uri="{FF2B5EF4-FFF2-40B4-BE49-F238E27FC236}">
                <a16:creationId xmlns:a16="http://schemas.microsoft.com/office/drawing/2014/main" id="{68E95B60-C1B4-4720-BE0B-1228BA1C63C9}"/>
              </a:ext>
            </a:extLst>
          </p:cNvPr>
          <p:cNvSpPr txBox="1"/>
          <p:nvPr/>
        </p:nvSpPr>
        <p:spPr>
          <a:xfrm>
            <a:off x="645617" y="490028"/>
            <a:ext cx="1351479" cy="528709"/>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IN" sz="1500" b="1" dirty="0">
                <a:solidFill>
                  <a:schemeClr val="dk1"/>
                </a:solidFill>
                <a:latin typeface="PT Serif"/>
                <a:ea typeface="PT Serif"/>
                <a:cs typeface="PT Serif"/>
                <a:sym typeface="PT Serif"/>
              </a:rPr>
              <a:t>POC Video</a:t>
            </a: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I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sz="1500" dirty="0">
              <a:solidFill>
                <a:schemeClr val="dk1"/>
              </a:solidFill>
              <a:latin typeface="PT Serif"/>
              <a:ea typeface="PT Serif"/>
              <a:cs typeface="PT Serif"/>
              <a:sym typeface="PT Serif"/>
            </a:endParaRPr>
          </a:p>
        </p:txBody>
      </p:sp>
      <p:pic>
        <p:nvPicPr>
          <p:cNvPr id="2" name="XSS">
            <a:hlinkClick r:id="" action="ppaction://media"/>
            <a:extLst>
              <a:ext uri="{FF2B5EF4-FFF2-40B4-BE49-F238E27FC236}">
                <a16:creationId xmlns:a16="http://schemas.microsoft.com/office/drawing/2014/main" id="{D3FFC067-FD64-4784-AB7F-E6B838F14C1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87733" y="1018737"/>
            <a:ext cx="6968531" cy="3919798"/>
          </a:xfrm>
          <a:prstGeom prst="rect">
            <a:avLst/>
          </a:prstGeom>
        </p:spPr>
      </p:pic>
    </p:spTree>
    <p:extLst>
      <p:ext uri="{BB962C8B-B14F-4D97-AF65-F5344CB8AC3E}">
        <p14:creationId xmlns:p14="http://schemas.microsoft.com/office/powerpoint/2010/main" val="574462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3737835" y="161337"/>
            <a:ext cx="1668329"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REPORT 3</a:t>
            </a:r>
            <a:endParaRPr sz="2100" dirty="0"/>
          </a:p>
        </p:txBody>
      </p:sp>
      <p:sp>
        <p:nvSpPr>
          <p:cNvPr id="86" name="Google Shape;86;p15"/>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6</a:t>
            </a:fld>
            <a:endParaRPr/>
          </a:p>
        </p:txBody>
      </p:sp>
      <p:sp>
        <p:nvSpPr>
          <p:cNvPr id="6" name="Google Shape;93;p16">
            <a:extLst>
              <a:ext uri="{FF2B5EF4-FFF2-40B4-BE49-F238E27FC236}">
                <a16:creationId xmlns:a16="http://schemas.microsoft.com/office/drawing/2014/main" id="{68E95B60-C1B4-4720-BE0B-1228BA1C63C9}"/>
              </a:ext>
            </a:extLst>
          </p:cNvPr>
          <p:cNvSpPr txBox="1"/>
          <p:nvPr/>
        </p:nvSpPr>
        <p:spPr>
          <a:xfrm>
            <a:off x="738578" y="1018737"/>
            <a:ext cx="7666844" cy="4064224"/>
          </a:xfrm>
          <a:prstGeom prst="rect">
            <a:avLst/>
          </a:prstGeom>
          <a:noFill/>
          <a:ln>
            <a:noFill/>
          </a:ln>
        </p:spPr>
        <p:txBody>
          <a:bodyPr spcFirstLastPara="1" wrap="square" lIns="91425" tIns="91425" rIns="91425" bIns="91425" anchor="t" anchorCtr="0">
            <a:noAutofit/>
          </a:bodyPr>
          <a:lstStyle/>
          <a:p>
            <a:pPr marL="0" lvl="0" indent="0" algn="l" rtl="0">
              <a:spcBef>
                <a:spcPts val="600"/>
              </a:spcBef>
              <a:spcAft>
                <a:spcPts val="0"/>
              </a:spcAft>
              <a:buNone/>
            </a:pPr>
            <a:r>
              <a:rPr lang="en-IN" sz="1500" b="1" dirty="0">
                <a:solidFill>
                  <a:schemeClr val="dk1"/>
                </a:solidFill>
                <a:latin typeface="PT Serif"/>
                <a:ea typeface="PT Serif"/>
                <a:cs typeface="PT Serif"/>
                <a:sym typeface="PT Serif"/>
              </a:rPr>
              <a:t>Report Title:</a:t>
            </a:r>
          </a:p>
          <a:p>
            <a:pPr marL="0" lvl="0" indent="0" algn="l" rtl="0">
              <a:spcBef>
                <a:spcPts val="600"/>
              </a:spcBef>
              <a:spcAft>
                <a:spcPts val="0"/>
              </a:spcAft>
              <a:buNone/>
            </a:pPr>
            <a:r>
              <a:rPr lang="en-IN" sz="1500" dirty="0">
                <a:solidFill>
                  <a:schemeClr val="dk1"/>
                </a:solidFill>
                <a:latin typeface="PT Serif"/>
                <a:ea typeface="PT Serif"/>
                <a:cs typeface="PT Serif"/>
                <a:sym typeface="PT Serif"/>
              </a:rPr>
              <a:t>Default admin username and password used</a:t>
            </a:r>
          </a:p>
          <a:p>
            <a:pPr marL="0" lvl="0" indent="0" algn="l" rtl="0">
              <a:spcBef>
                <a:spcPts val="600"/>
              </a:spcBef>
              <a:spcAft>
                <a:spcPts val="0"/>
              </a:spcAft>
              <a:buNone/>
            </a:pPr>
            <a:endParaRPr lang="en-IN" sz="1500" dirty="0">
              <a:solidFill>
                <a:schemeClr val="dk1"/>
              </a:solidFill>
              <a:latin typeface="PT Serif"/>
              <a:ea typeface="PT Serif"/>
              <a:cs typeface="PT Serif"/>
              <a:sym typeface="PT Serif"/>
            </a:endParaRPr>
          </a:p>
          <a:p>
            <a:pPr marL="0" lvl="0" indent="0" algn="l" rtl="0">
              <a:spcBef>
                <a:spcPts val="600"/>
              </a:spcBef>
              <a:spcAft>
                <a:spcPts val="0"/>
              </a:spcAft>
              <a:buNone/>
            </a:pPr>
            <a:r>
              <a:rPr lang="en-IN" sz="1500" b="1" dirty="0">
                <a:solidFill>
                  <a:schemeClr val="dk1"/>
                </a:solidFill>
                <a:latin typeface="PT Serif"/>
                <a:ea typeface="PT Serif"/>
                <a:cs typeface="PT Serif"/>
                <a:sym typeface="PT Serif"/>
              </a:rPr>
              <a:t>Summary:</a:t>
            </a:r>
          </a:p>
          <a:p>
            <a:pPr marL="0" lvl="0" indent="0" algn="l" rtl="0">
              <a:spcBef>
                <a:spcPts val="600"/>
              </a:spcBef>
              <a:spcAft>
                <a:spcPts val="0"/>
              </a:spcAft>
              <a:buNone/>
            </a:pPr>
            <a:r>
              <a:rPr lang="en-IN" sz="1500" dirty="0">
                <a:solidFill>
                  <a:schemeClr val="dk1"/>
                </a:solidFill>
                <a:latin typeface="PT Serif"/>
                <a:ea typeface="PT Serif"/>
                <a:cs typeface="PT Serif"/>
                <a:sym typeface="PT Serif"/>
              </a:rPr>
              <a:t>The username and password of the administrator is set to as admin, which might cause admin access to any person who tries the combination. He can access and steal other user’s credentials using this account.</a:t>
            </a:r>
          </a:p>
          <a:p>
            <a:pPr marL="0" lvl="0" indent="0" algn="l" rtl="0">
              <a:spcBef>
                <a:spcPts val="600"/>
              </a:spcBef>
              <a:spcAft>
                <a:spcPts val="0"/>
              </a:spcAft>
              <a:buNone/>
            </a:pPr>
            <a:endParaRPr lang="en-IN" sz="1500" dirty="0">
              <a:solidFill>
                <a:schemeClr val="dk1"/>
              </a:solidFill>
              <a:latin typeface="PT Serif"/>
              <a:ea typeface="PT Serif"/>
              <a:cs typeface="PT Serif"/>
              <a:sym typeface="PT Serif"/>
            </a:endParaRPr>
          </a:p>
          <a:p>
            <a:pPr marL="0" lvl="0" indent="0" algn="l" rtl="0">
              <a:spcBef>
                <a:spcPts val="600"/>
              </a:spcBef>
              <a:spcAft>
                <a:spcPts val="0"/>
              </a:spcAft>
              <a:buNone/>
            </a:pPr>
            <a:r>
              <a:rPr lang="en" sz="1500" b="1" dirty="0">
                <a:solidFill>
                  <a:schemeClr val="dk1"/>
                </a:solidFill>
                <a:latin typeface="PT Serif"/>
                <a:ea typeface="PT Serif"/>
                <a:cs typeface="PT Serif"/>
                <a:sym typeface="PT Serif"/>
              </a:rPr>
              <a:t>Severity of the issue: </a:t>
            </a:r>
            <a:r>
              <a:rPr lang="en" sz="1500" dirty="0">
                <a:solidFill>
                  <a:schemeClr val="dk1"/>
                </a:solidFill>
                <a:latin typeface="PT Serif"/>
                <a:ea typeface="PT Serif"/>
                <a:cs typeface="PT Serif"/>
                <a:sym typeface="PT Serif"/>
              </a:rPr>
              <a:t>High</a:t>
            </a: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r>
              <a:rPr lang="en" sz="1500" b="1" dirty="0">
                <a:solidFill>
                  <a:schemeClr val="dk1"/>
                </a:solidFill>
                <a:latin typeface="PT Serif"/>
                <a:ea typeface="PT Serif"/>
                <a:cs typeface="PT Serif"/>
                <a:sym typeface="PT Serif"/>
              </a:rPr>
              <a:t>Steps to reproduce:</a:t>
            </a:r>
          </a:p>
          <a:p>
            <a:pPr marL="285750" lvl="0" indent="-285750" algn="l" rtl="0">
              <a:spcBef>
                <a:spcPts val="600"/>
              </a:spcBef>
              <a:spcAft>
                <a:spcPts val="0"/>
              </a:spcAft>
              <a:buFont typeface="Arial" panose="020B0604020202020204" pitchFamily="34" charset="0"/>
              <a:buChar char="•"/>
            </a:pPr>
            <a:r>
              <a:rPr lang="en" sz="1500" dirty="0">
                <a:solidFill>
                  <a:schemeClr val="dk1"/>
                </a:solidFill>
                <a:latin typeface="PT Serif"/>
                <a:ea typeface="PT Serif"/>
                <a:cs typeface="PT Serif"/>
                <a:sym typeface="PT Serif"/>
              </a:rPr>
              <a:t>Go into the login page</a:t>
            </a:r>
          </a:p>
          <a:p>
            <a:pPr marL="285750" lvl="0" indent="-285750" algn="l" rtl="0">
              <a:spcBef>
                <a:spcPts val="600"/>
              </a:spcBef>
              <a:spcAft>
                <a:spcPts val="0"/>
              </a:spcAft>
              <a:buFont typeface="Arial" panose="020B0604020202020204" pitchFamily="34" charset="0"/>
              <a:buChar char="•"/>
            </a:pPr>
            <a:r>
              <a:rPr lang="en" sz="1500" dirty="0">
                <a:solidFill>
                  <a:schemeClr val="dk1"/>
                </a:solidFill>
                <a:latin typeface="PT Serif"/>
                <a:ea typeface="PT Serif"/>
                <a:cs typeface="PT Serif"/>
                <a:sym typeface="PT Serif"/>
              </a:rPr>
              <a:t>Enter the username and password as ‘admin’</a:t>
            </a:r>
          </a:p>
          <a:p>
            <a:pPr marL="0" lvl="0" indent="0" algn="l" rtl="0">
              <a:spcBef>
                <a:spcPts val="600"/>
              </a:spcBef>
              <a:spcAft>
                <a:spcPts val="0"/>
              </a:spcAft>
              <a:buNone/>
            </a:pP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I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sz="1500" dirty="0">
              <a:solidFill>
                <a:schemeClr val="dk1"/>
              </a:solidFill>
              <a:latin typeface="PT Serif"/>
              <a:ea typeface="PT Serif"/>
              <a:cs typeface="PT Serif"/>
              <a:sym typeface="PT Serif"/>
            </a:endParaRPr>
          </a:p>
        </p:txBody>
      </p:sp>
    </p:spTree>
    <p:extLst>
      <p:ext uri="{BB962C8B-B14F-4D97-AF65-F5344CB8AC3E}">
        <p14:creationId xmlns:p14="http://schemas.microsoft.com/office/powerpoint/2010/main" val="41818348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3737835" y="161337"/>
            <a:ext cx="1668329"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REPORT 2</a:t>
            </a:r>
            <a:endParaRPr sz="2100" dirty="0"/>
          </a:p>
        </p:txBody>
      </p:sp>
      <p:sp>
        <p:nvSpPr>
          <p:cNvPr id="86" name="Google Shape;86;p15"/>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7</a:t>
            </a:fld>
            <a:endParaRPr/>
          </a:p>
        </p:txBody>
      </p:sp>
      <p:sp>
        <p:nvSpPr>
          <p:cNvPr id="6" name="Google Shape;93;p16">
            <a:extLst>
              <a:ext uri="{FF2B5EF4-FFF2-40B4-BE49-F238E27FC236}">
                <a16:creationId xmlns:a16="http://schemas.microsoft.com/office/drawing/2014/main" id="{68E95B60-C1B4-4720-BE0B-1228BA1C63C9}"/>
              </a:ext>
            </a:extLst>
          </p:cNvPr>
          <p:cNvSpPr txBox="1"/>
          <p:nvPr/>
        </p:nvSpPr>
        <p:spPr>
          <a:xfrm>
            <a:off x="738578" y="1018737"/>
            <a:ext cx="7666844" cy="3422634"/>
          </a:xfrm>
          <a:prstGeom prst="rect">
            <a:avLst/>
          </a:prstGeom>
          <a:noFill/>
          <a:ln>
            <a:noFill/>
          </a:ln>
        </p:spPr>
        <p:txBody>
          <a:bodyPr spcFirstLastPara="1" wrap="square" lIns="91425" tIns="91425" rIns="91425" bIns="91425" anchor="t" anchorCtr="0">
            <a:noAutofit/>
          </a:bodyPr>
          <a:lstStyle/>
          <a:p>
            <a:pPr lvl="0" algn="l" rtl="0">
              <a:spcBef>
                <a:spcPts val="600"/>
              </a:spcBef>
              <a:spcAft>
                <a:spcPts val="0"/>
              </a:spcAft>
            </a:pPr>
            <a:r>
              <a:rPr lang="en" sz="1500" b="1" dirty="0">
                <a:solidFill>
                  <a:schemeClr val="dk1"/>
                </a:solidFill>
                <a:latin typeface="PT Serif"/>
                <a:ea typeface="PT Serif"/>
                <a:cs typeface="PT Serif"/>
                <a:sym typeface="PT Serif"/>
              </a:rPr>
              <a:t>Impact:</a:t>
            </a:r>
          </a:p>
          <a:p>
            <a:pPr lvl="0" algn="l" rtl="0">
              <a:spcBef>
                <a:spcPts val="600"/>
              </a:spcBef>
              <a:spcAft>
                <a:spcPts val="0"/>
              </a:spcAft>
            </a:pPr>
            <a:r>
              <a:rPr lang="en-IN" sz="1500" dirty="0">
                <a:solidFill>
                  <a:schemeClr val="dk1"/>
                </a:solidFill>
                <a:latin typeface="PT Serif"/>
                <a:ea typeface="PT Serif"/>
                <a:cs typeface="PT Serif"/>
                <a:sym typeface="PT Serif"/>
              </a:rPr>
              <a:t>Any person who gets access to the account can perform the following:</a:t>
            </a:r>
          </a:p>
          <a:p>
            <a:pPr marL="285750" lvl="0" indent="-285750" algn="l" rtl="0">
              <a:spcBef>
                <a:spcPts val="600"/>
              </a:spcBef>
              <a:spcAft>
                <a:spcPts val="0"/>
              </a:spcAft>
              <a:buFont typeface="Arial" panose="020B0604020202020204" pitchFamily="34" charset="0"/>
              <a:buChar char="•"/>
            </a:pPr>
            <a:r>
              <a:rPr lang="en" sz="1500" dirty="0">
                <a:solidFill>
                  <a:schemeClr val="dk1"/>
                </a:solidFill>
                <a:latin typeface="PT Serif"/>
                <a:ea typeface="PT Serif"/>
                <a:cs typeface="PT Serif"/>
                <a:sym typeface="PT Serif"/>
              </a:rPr>
              <a:t>Access other user’s account</a:t>
            </a:r>
          </a:p>
          <a:p>
            <a:pPr marL="285750" lvl="0" indent="-285750" algn="l" rtl="0">
              <a:spcBef>
                <a:spcPts val="600"/>
              </a:spcBef>
              <a:spcAft>
                <a:spcPts val="0"/>
              </a:spcAft>
              <a:buFont typeface="Arial" panose="020B0604020202020204" pitchFamily="34" charset="0"/>
              <a:buChar char="•"/>
            </a:pPr>
            <a:r>
              <a:rPr lang="en" sz="1500" dirty="0">
                <a:solidFill>
                  <a:schemeClr val="dk1"/>
                </a:solidFill>
                <a:latin typeface="PT Serif"/>
                <a:ea typeface="PT Serif"/>
                <a:cs typeface="PT Serif"/>
                <a:sym typeface="PT Serif"/>
              </a:rPr>
              <a:t>Access other user’s credentials</a:t>
            </a:r>
          </a:p>
          <a:p>
            <a:pPr marL="285750" lvl="0" indent="-285750" algn="l" rtl="0">
              <a:spcBef>
                <a:spcPts val="600"/>
              </a:spcBef>
              <a:spcAft>
                <a:spcPts val="0"/>
              </a:spcAft>
              <a:buFont typeface="Arial" panose="020B0604020202020204" pitchFamily="34" charset="0"/>
              <a:buChar char="•"/>
            </a:pPr>
            <a:r>
              <a:rPr lang="en" sz="1500" dirty="0">
                <a:solidFill>
                  <a:schemeClr val="dk1"/>
                </a:solidFill>
                <a:latin typeface="PT Serif"/>
                <a:ea typeface="PT Serif"/>
                <a:cs typeface="PT Serif"/>
                <a:sym typeface="PT Serif"/>
              </a:rPr>
              <a:t>Steal and access on basis of their account.</a:t>
            </a:r>
          </a:p>
          <a:p>
            <a:pPr marL="0" lvl="0" indent="0" algn="l" rtl="0">
              <a:spcBef>
                <a:spcPts val="600"/>
              </a:spcBef>
              <a:spcAft>
                <a:spcPts val="0"/>
              </a:spcAft>
              <a:buNone/>
            </a:pP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I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sz="1500" dirty="0">
              <a:solidFill>
                <a:schemeClr val="dk1"/>
              </a:solidFill>
              <a:latin typeface="PT Serif"/>
              <a:ea typeface="PT Serif"/>
              <a:cs typeface="PT Serif"/>
              <a:sym typeface="PT Serif"/>
            </a:endParaRPr>
          </a:p>
        </p:txBody>
      </p:sp>
    </p:spTree>
    <p:extLst>
      <p:ext uri="{BB962C8B-B14F-4D97-AF65-F5344CB8AC3E}">
        <p14:creationId xmlns:p14="http://schemas.microsoft.com/office/powerpoint/2010/main" val="3681024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3737835" y="161337"/>
            <a:ext cx="1668329"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t>REPORT 2</a:t>
            </a:r>
            <a:endParaRPr sz="2100" dirty="0"/>
          </a:p>
        </p:txBody>
      </p:sp>
      <p:sp>
        <p:nvSpPr>
          <p:cNvPr id="86" name="Google Shape;86;p15"/>
          <p:cNvSpPr txBox="1">
            <a:spLocks noGrp="1"/>
          </p:cNvSpPr>
          <p:nvPr>
            <p:ph type="sldNum" idx="12"/>
          </p:nvPr>
        </p:nvSpPr>
        <p:spPr>
          <a:xfrm>
            <a:off x="4297650" y="4749851"/>
            <a:ext cx="54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8</a:t>
            </a:fld>
            <a:endParaRPr/>
          </a:p>
        </p:txBody>
      </p:sp>
      <p:sp>
        <p:nvSpPr>
          <p:cNvPr id="6" name="Google Shape;93;p16">
            <a:extLst>
              <a:ext uri="{FF2B5EF4-FFF2-40B4-BE49-F238E27FC236}">
                <a16:creationId xmlns:a16="http://schemas.microsoft.com/office/drawing/2014/main" id="{68E95B60-C1B4-4720-BE0B-1228BA1C63C9}"/>
              </a:ext>
            </a:extLst>
          </p:cNvPr>
          <p:cNvSpPr txBox="1"/>
          <p:nvPr/>
        </p:nvSpPr>
        <p:spPr>
          <a:xfrm>
            <a:off x="829014" y="590037"/>
            <a:ext cx="1291189" cy="518661"/>
          </a:xfrm>
          <a:prstGeom prst="rect">
            <a:avLst/>
          </a:prstGeom>
          <a:noFill/>
          <a:ln>
            <a:noFill/>
          </a:ln>
        </p:spPr>
        <p:txBody>
          <a:bodyPr spcFirstLastPara="1" wrap="square" lIns="91425" tIns="91425" rIns="91425" bIns="91425" anchor="t" anchorCtr="0">
            <a:noAutofit/>
          </a:bodyPr>
          <a:lstStyle/>
          <a:p>
            <a:pPr lvl="0" algn="l" rtl="0">
              <a:spcBef>
                <a:spcPts val="600"/>
              </a:spcBef>
              <a:spcAft>
                <a:spcPts val="0"/>
              </a:spcAft>
            </a:pPr>
            <a:r>
              <a:rPr lang="en-IN" sz="1500" b="1" dirty="0">
                <a:solidFill>
                  <a:schemeClr val="dk1"/>
                </a:solidFill>
                <a:latin typeface="PT Serif"/>
                <a:ea typeface="PT Serif"/>
                <a:cs typeface="PT Serif"/>
                <a:sym typeface="PT Serif"/>
              </a:rPr>
              <a:t>POC Video</a:t>
            </a: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 sz="1500" b="1" dirty="0">
              <a:solidFill>
                <a:schemeClr val="dk1"/>
              </a:solidFill>
              <a:latin typeface="PT Serif"/>
              <a:ea typeface="PT Serif"/>
              <a:cs typeface="PT Serif"/>
              <a:sym typeface="PT Serif"/>
            </a:endParaRPr>
          </a:p>
          <a:p>
            <a:pPr marL="0" lvl="0" indent="0" algn="l" rtl="0">
              <a:spcBef>
                <a:spcPts val="600"/>
              </a:spcBef>
              <a:spcAft>
                <a:spcPts val="0"/>
              </a:spcAft>
              <a:buNone/>
            </a:pPr>
            <a:endParaRPr lang="en-IN" sz="1500" dirty="0">
              <a:solidFill>
                <a:schemeClr val="dk1"/>
              </a:solidFill>
              <a:latin typeface="PT Serif"/>
              <a:ea typeface="PT Serif"/>
              <a:cs typeface="PT Serif"/>
              <a:sym typeface="PT Serif"/>
            </a:endParaRPr>
          </a:p>
          <a:p>
            <a:pPr marL="0" lvl="0" indent="0" algn="l" rtl="0">
              <a:spcBef>
                <a:spcPts val="600"/>
              </a:spcBef>
              <a:spcAft>
                <a:spcPts val="0"/>
              </a:spcAft>
              <a:buNone/>
            </a:pPr>
            <a:endParaRPr sz="1500" dirty="0">
              <a:solidFill>
                <a:schemeClr val="dk1"/>
              </a:solidFill>
              <a:latin typeface="PT Serif"/>
              <a:ea typeface="PT Serif"/>
              <a:cs typeface="PT Serif"/>
              <a:sym typeface="PT Serif"/>
            </a:endParaRPr>
          </a:p>
        </p:txBody>
      </p:sp>
      <p:pic>
        <p:nvPicPr>
          <p:cNvPr id="2" name="Default">
            <a:hlinkClick r:id="" action="ppaction://media"/>
            <a:extLst>
              <a:ext uri="{FF2B5EF4-FFF2-40B4-BE49-F238E27FC236}">
                <a16:creationId xmlns:a16="http://schemas.microsoft.com/office/drawing/2014/main" id="{3DF96BCB-8F94-4BC6-8F7C-1B816787B45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50461" y="1013121"/>
            <a:ext cx="6643076" cy="3736730"/>
          </a:xfrm>
          <a:prstGeom prst="rect">
            <a:avLst/>
          </a:prstGeom>
        </p:spPr>
      </p:pic>
    </p:spTree>
    <p:extLst>
      <p:ext uri="{BB962C8B-B14F-4D97-AF65-F5344CB8AC3E}">
        <p14:creationId xmlns:p14="http://schemas.microsoft.com/office/powerpoint/2010/main" val="1369744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1"/>
          <p:cNvSpPr txBox="1">
            <a:spLocks noGrp="1"/>
          </p:cNvSpPr>
          <p:nvPr>
            <p:ph type="ctrTitle"/>
          </p:nvPr>
        </p:nvSpPr>
        <p:spPr>
          <a:xfrm>
            <a:off x="3149292" y="2393784"/>
            <a:ext cx="2845416"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 You</a:t>
            </a:r>
            <a:endParaRPr dirty="0"/>
          </a:p>
        </p:txBody>
      </p:sp>
    </p:spTree>
    <p:extLst>
      <p:ext uri="{BB962C8B-B14F-4D97-AF65-F5344CB8AC3E}">
        <p14:creationId xmlns:p14="http://schemas.microsoft.com/office/powerpoint/2010/main" val="3648724941"/>
      </p:ext>
    </p:extLst>
  </p:cSld>
  <p:clrMapOvr>
    <a:masterClrMapping/>
  </p:clrMapOvr>
</p:sld>
</file>

<file path=ppt/theme/theme1.xml><?xml version="1.0" encoding="utf-8"?>
<a:theme xmlns:a="http://schemas.openxmlformats.org/drawingml/2006/main" name="Beatrice template">
  <a:themeElements>
    <a:clrScheme name="Custom 347">
      <a:dk1>
        <a:srgbClr val="1D1D1B"/>
      </a:dk1>
      <a:lt1>
        <a:srgbClr val="F3EFEA"/>
      </a:lt1>
      <a:dk2>
        <a:srgbClr val="434343"/>
      </a:dk2>
      <a:lt2>
        <a:srgbClr val="FFFFFF"/>
      </a:lt2>
      <a:accent1>
        <a:srgbClr val="8F7B87"/>
      </a:accent1>
      <a:accent2>
        <a:srgbClr val="A797A1"/>
      </a:accent2>
      <a:accent3>
        <a:srgbClr val="C0B5BC"/>
      </a:accent3>
      <a:accent4>
        <a:srgbClr val="E4DDE1"/>
      </a:accent4>
      <a:accent5>
        <a:srgbClr val="EFECED"/>
      </a:accent5>
      <a:accent6>
        <a:srgbClr val="F3EFEA"/>
      </a:accent6>
      <a:hlink>
        <a:srgbClr val="1D1D1B"/>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TotalTime>
  <Words>429</Words>
  <Application>Microsoft Office PowerPoint</Application>
  <PresentationFormat>On-screen Show (16:9)</PresentationFormat>
  <Paragraphs>78</Paragraphs>
  <Slides>9</Slides>
  <Notes>9</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Montserrat</vt:lpstr>
      <vt:lpstr>PT Serif</vt:lpstr>
      <vt:lpstr>Beatrice template</vt:lpstr>
      <vt:lpstr>Ethical Hacking Intership Task 3</vt:lpstr>
      <vt:lpstr>REPORT 1</vt:lpstr>
      <vt:lpstr>REPORT 2</vt:lpstr>
      <vt:lpstr>REPORT 2</vt:lpstr>
      <vt:lpstr>REPORT 2</vt:lpstr>
      <vt:lpstr>REPORT 3</vt:lpstr>
      <vt:lpstr>REPORT 2</vt:lpstr>
      <vt:lpstr>REPORT 2</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Ethical Hacking Intership Task 2</dc:title>
  <dc:creator>cnadityasai .</dc:creator>
  <cp:lastModifiedBy>cnadityasai .</cp:lastModifiedBy>
  <cp:revision>13</cp:revision>
  <dcterms:modified xsi:type="dcterms:W3CDTF">2022-02-14T16:40:33Z</dcterms:modified>
</cp:coreProperties>
</file>